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sldIdLst>
    <p:sldId id="256" r:id="rId2"/>
    <p:sldId id="280" r:id="rId3"/>
    <p:sldId id="307" r:id="rId4"/>
    <p:sldId id="281" r:id="rId5"/>
    <p:sldId id="282" r:id="rId6"/>
    <p:sldId id="283" r:id="rId7"/>
    <p:sldId id="309" r:id="rId8"/>
    <p:sldId id="284" r:id="rId9"/>
    <p:sldId id="285" r:id="rId10"/>
    <p:sldId id="286" r:id="rId11"/>
    <p:sldId id="310" r:id="rId12"/>
    <p:sldId id="287" r:id="rId13"/>
    <p:sldId id="308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9" r:id="rId23"/>
    <p:sldId id="301" r:id="rId24"/>
    <p:sldId id="354" r:id="rId25"/>
    <p:sldId id="355" r:id="rId26"/>
    <p:sldId id="365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4C4D-B481-49BB-A63A-20F28613B6B6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7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808D-5B1E-4A60-9EA0-116681E79FC6}" type="datetimeFigureOut">
              <a:rPr lang="id-ID" smtClean="0"/>
              <a:pPr/>
              <a:t>25/11/2019</a:t>
            </a:fld>
            <a:endParaRPr lang="id-ID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B678A-E531-4DC8-8BC1-234DE99D096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PerawatanKeluargaCuciTangan201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VideotravellingVW7" TargetMode="External"/><Relationship Id="rId2" Type="http://schemas.openxmlformats.org/officeDocument/2006/relationships/hyperlink" Target="http://bit.ly/BukuPedomanLombaVW7PM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volunteerweek7@gmail.co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volunteerweek7@gmail.co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32656" y="929613"/>
            <a:ext cx="9176656" cy="228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PETUNJUK PELAKSANAAN </a:t>
            </a:r>
            <a:endParaRPr lang="id-ID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sz="3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Volunteer Week and Youth Volunteer Competition 7</a:t>
            </a:r>
            <a:b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en-US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0912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Monotype Corsiva" panose="03010101010201010101" pitchFamily="66" charset="0"/>
              </a:rPr>
              <a:t>Volunteer Week and Youth Volunteer Competition 7</a:t>
            </a:r>
            <a:endParaRPr lang="en-US" sz="2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Surakarta, 1</a:t>
            </a:r>
            <a:r>
              <a:rPr lang="id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10473" y="620688"/>
            <a:ext cx="7821512" cy="408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lphaUcPeriod" startAt="5"/>
              <a:defRPr/>
            </a:pPr>
            <a:r>
              <a:rPr lang="id-ID" sz="2100" b="1" dirty="0"/>
              <a:t>Pada saat daftar ulang, peserta akan mendapat nomor urut kontingen sesuai dengan jam kehadiran.</a:t>
            </a:r>
            <a:endParaRPr lang="id-ID" sz="2100" b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lphaUcPeriod" startAt="6"/>
              <a:defRPr/>
            </a:pPr>
            <a:r>
              <a:rPr lang="id-ID" altLang="en-US" sz="2100" b="1" dirty="0"/>
              <a:t>Peserta diwajibkan untuk tepat waktu dalam mengikuti seluruh rangkaian acara VW</a:t>
            </a:r>
            <a:r>
              <a:rPr lang="en-US" altLang="en-US" sz="2100" b="1" dirty="0"/>
              <a:t> </a:t>
            </a:r>
            <a:r>
              <a:rPr lang="id-ID" altLang="en-US" sz="2100" b="1" dirty="0"/>
              <a:t>7</a:t>
            </a:r>
            <a:r>
              <a:rPr lang="en-US" altLang="en-US" sz="2100" b="1" dirty="0"/>
              <a:t>.</a:t>
            </a:r>
          </a:p>
          <a:p>
            <a:pPr marL="457200" indent="-457200" algn="just">
              <a:buFont typeface="+mj-lt"/>
              <a:buAutoNum type="alphaUcPeriod" startAt="6"/>
            </a:pPr>
            <a:r>
              <a:rPr lang="id-ID" altLang="en-US" sz="2100" b="1" dirty="0"/>
              <a:t>Peserta diharuskan hadir di lokasi lomba 15 menit sebelum lomba dilaksanakan.</a:t>
            </a:r>
          </a:p>
          <a:p>
            <a:pPr marL="457200" indent="-457200" algn="just">
              <a:buFont typeface="+mj-lt"/>
              <a:buAutoNum type="alphaUcPeriod" startAt="6"/>
            </a:pPr>
            <a:r>
              <a:rPr lang="id-ID" altLang="en-US" sz="2100" b="1" dirty="0"/>
              <a:t>Selama lomba, peserta hanya diperbolehkan berada di area lomba masing-masing yang telah ditentukan panitia.</a:t>
            </a:r>
          </a:p>
          <a:p>
            <a:pPr marL="457200" indent="-457200" algn="just">
              <a:buFont typeface="+mj-lt"/>
              <a:buAutoNum type="alphaUcPeriod" startAt="9"/>
            </a:pPr>
            <a:r>
              <a:rPr lang="id-ID" sz="2100" b="1" dirty="0"/>
              <a:t>Jika peserta dipanggil sebanyak 3 kali namun tidak kunjung datang maka akan didiskualifikasi</a:t>
            </a:r>
            <a:r>
              <a:rPr lang="id-ID" altLang="en-US" sz="2100" b="1" dirty="0"/>
              <a:t>.</a:t>
            </a:r>
          </a:p>
          <a:p>
            <a:pPr marL="457200" indent="-457200" algn="just">
              <a:buFont typeface="Trebuchet MS" panose="020B0603020202020204" pitchFamily="34" charset="0"/>
              <a:buAutoNum type="alphaUcPeriod" startAt="9"/>
            </a:pPr>
            <a:endParaRPr lang="id-ID" altLang="en-US" sz="2100" b="1" dirty="0"/>
          </a:p>
          <a:p>
            <a:pPr algn="just">
              <a:lnSpc>
                <a:spcPct val="150000"/>
              </a:lnSpc>
            </a:pPr>
            <a:endParaRPr lang="x-none" sz="21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UcPeriod" startAt="10"/>
            </a:pPr>
            <a:r>
              <a:rPr lang="id-ID" altLang="en-US" sz="2000" b="1" dirty="0"/>
              <a:t>Segala informasi mengenai VW</a:t>
            </a:r>
            <a:r>
              <a:rPr lang="en-US" altLang="en-US" sz="2000" b="1" dirty="0"/>
              <a:t> </a:t>
            </a:r>
            <a:r>
              <a:rPr lang="id-ID" altLang="en-US" sz="2000" b="1" dirty="0"/>
              <a:t>7 dapat ditanyakan kepada LO masing-masing kontingen atau langsung kepada pusat informasi VW</a:t>
            </a:r>
            <a:r>
              <a:rPr lang="en-US" altLang="en-US" sz="2000" b="1" dirty="0"/>
              <a:t> </a:t>
            </a:r>
            <a:r>
              <a:rPr lang="id-ID" altLang="en-US" sz="2000" b="1" dirty="0"/>
              <a:t>7.</a:t>
            </a:r>
          </a:p>
          <a:p>
            <a:pPr marL="457200" indent="-457200" algn="just">
              <a:buFont typeface="Trebuchet MS" panose="020B0603020202020204" pitchFamily="34" charset="0"/>
              <a:buAutoNum type="alphaUcPeriod" startAt="10"/>
            </a:pPr>
            <a:r>
              <a:rPr lang="id-ID" sz="2000" b="1" dirty="0"/>
              <a:t>Peserta wajib menjunjung tinggi sportivitas.</a:t>
            </a:r>
          </a:p>
          <a:p>
            <a:pPr marL="457200" indent="-457200" algn="just">
              <a:buFont typeface="Trebuchet MS" panose="020B0603020202020204" pitchFamily="34" charset="0"/>
              <a:buAutoNum type="alphaUcPeriod" startAt="10"/>
            </a:pPr>
            <a:r>
              <a:rPr lang="id-ID" sz="2000" b="1" dirty="0"/>
              <a:t>Peserta diharuskan memakai pakaian identitas yang mencirikan PMR / KSR saat upacara pembukaan berlangsung, dan saat perlobaan berlangsung.</a:t>
            </a:r>
          </a:p>
          <a:p>
            <a:pPr marL="457200" indent="-457200" algn="just">
              <a:buFont typeface="Trebuchet MS" panose="020B0603020202020204" pitchFamily="34" charset="0"/>
              <a:buAutoNum type="alphaUcPeriod" startAt="10"/>
            </a:pPr>
            <a:r>
              <a:rPr lang="id-ID" sz="2000" b="1" dirty="0"/>
              <a:t>Peserta wajib mengikuti serangkaian lomba dan kegiatan Volunteer Week and </a:t>
            </a:r>
            <a:r>
              <a:rPr lang="en-US" sz="2000" b="1" dirty="0"/>
              <a:t>Youth Competition 7 </a:t>
            </a:r>
            <a:r>
              <a:rPr lang="en-US" sz="2000" b="1" dirty="0" err="1"/>
              <a:t>hingga</a:t>
            </a:r>
            <a:r>
              <a:rPr lang="en-US" sz="2000" b="1" dirty="0"/>
              <a:t> </a:t>
            </a:r>
            <a:r>
              <a:rPr lang="en-US" sz="2000" b="1" dirty="0" err="1"/>
              <a:t>selesai</a:t>
            </a:r>
            <a:r>
              <a:rPr lang="en-US" sz="2000" b="1" dirty="0"/>
              <a:t>.</a:t>
            </a:r>
            <a:endParaRPr lang="id-ID" sz="2000" b="1" dirty="0"/>
          </a:p>
          <a:p>
            <a:pPr marL="457200" indent="-457200" algn="just">
              <a:buFont typeface="Trebuchet MS" panose="020B0603020202020204" pitchFamily="34" charset="0"/>
              <a:buAutoNum type="alphaUcPeriod" startAt="10"/>
            </a:pPr>
            <a:r>
              <a:rPr lang="id-ID" sz="2000" b="1" dirty="0"/>
              <a:t>Peserta wa</a:t>
            </a:r>
            <a:r>
              <a:rPr lang="sv-SE" sz="2000" b="1" dirty="0"/>
              <a:t>jib menjaga barang bawaan milik pribadi maupun kelompoknya.</a:t>
            </a:r>
            <a:endParaRPr lang="id-ID" sz="2000" b="1" dirty="0"/>
          </a:p>
          <a:p>
            <a:pPr marL="457200" indent="-457200" algn="just">
              <a:buFont typeface="Trebuchet MS" panose="020B0603020202020204" pitchFamily="34" charset="0"/>
              <a:buAutoNum type="alphaUcPeriod" startAt="10"/>
            </a:pPr>
            <a:r>
              <a:rPr lang="id-ID" sz="2000" b="1" dirty="0"/>
              <a:t>Peserta wajib mematuhi peraturan yang ada</a:t>
            </a:r>
          </a:p>
          <a:p>
            <a:pPr marL="0" indent="0">
              <a:buNone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9993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928794" y="4286256"/>
            <a:ext cx="6000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VOLUNTEER WEEK AND YOUTH</a:t>
            </a:r>
            <a:r>
              <a:rPr lang="id-ID" sz="2000" dirty="0">
                <a:latin typeface="Calibri" panose="020F0502020204030204" pitchFamily="34" charset="0"/>
                <a:cs typeface="Calibri" panose="020F0502020204030204" pitchFamily="34" charset="0"/>
              </a:rPr>
              <a:t> VOLUNTEER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COMPETITION 7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12-15 DESESMBER 2019</a:t>
            </a:r>
          </a:p>
        </p:txBody>
      </p:sp>
      <p:pic>
        <p:nvPicPr>
          <p:cNvPr id="9" name="Content Placeholder 8" descr="WhatsApp Image 2019-11-11 at 05.44.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286907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79513" y="474926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200" b="1" u="sng" dirty="0"/>
              <a:t>LARANGAN</a:t>
            </a:r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sz="2000" b="1" dirty="0"/>
              <a:t>Peserta dilarang untuk keluar masuk area acara VW 7</a:t>
            </a:r>
            <a:r>
              <a:rPr lang="en-US" sz="2000" b="1" dirty="0"/>
              <a:t> </a:t>
            </a:r>
            <a:r>
              <a:rPr lang="id-ID" sz="2000" b="1" dirty="0"/>
              <a:t>tanpa seizin LO.</a:t>
            </a:r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en-US" sz="2000" b="1" dirty="0" err="1"/>
              <a:t>Peserta</a:t>
            </a:r>
            <a:r>
              <a:rPr lang="id-ID" sz="2000" b="1" dirty="0"/>
              <a:t> dan pendamping</a:t>
            </a:r>
            <a:r>
              <a:rPr lang="en-US" sz="2000" b="1" dirty="0"/>
              <a:t> </a:t>
            </a:r>
            <a:r>
              <a:rPr lang="en-US" sz="2000" b="1" dirty="0" err="1"/>
              <a:t>laki</a:t>
            </a:r>
            <a:r>
              <a:rPr lang="en-US" sz="2000" b="1" dirty="0"/>
              <a:t> – </a:t>
            </a:r>
            <a:r>
              <a:rPr lang="en-US" sz="2000" b="1" dirty="0" err="1"/>
              <a:t>laki</a:t>
            </a:r>
            <a:r>
              <a:rPr lang="en-US" sz="2000" b="1" dirty="0"/>
              <a:t> </a:t>
            </a:r>
            <a:r>
              <a:rPr lang="en-US" sz="2000" b="1" dirty="0" err="1"/>
              <a:t>dilarang</a:t>
            </a:r>
            <a:r>
              <a:rPr lang="en-US" sz="2000" b="1" dirty="0"/>
              <a:t> </a:t>
            </a:r>
            <a:r>
              <a:rPr lang="en-US" sz="2000" b="1" dirty="0" err="1"/>
              <a:t>berkunjung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ruang</a:t>
            </a:r>
            <a:r>
              <a:rPr lang="en-US" sz="2000" b="1" dirty="0"/>
              <a:t> </a:t>
            </a:r>
            <a:r>
              <a:rPr lang="en-US" sz="2000" b="1" dirty="0" err="1"/>
              <a:t>penginapan</a:t>
            </a:r>
            <a:r>
              <a:rPr lang="en-US" sz="2000" b="1" dirty="0"/>
              <a:t> </a:t>
            </a:r>
            <a:r>
              <a:rPr lang="en-US" sz="2000" b="1" dirty="0" err="1"/>
              <a:t>perempuan</a:t>
            </a:r>
            <a:r>
              <a:rPr lang="en-US" sz="2000" b="1" dirty="0"/>
              <a:t>, </a:t>
            </a:r>
            <a:r>
              <a:rPr lang="en-US" sz="2000" b="1" dirty="0" err="1"/>
              <a:t>begitu</a:t>
            </a:r>
            <a:r>
              <a:rPr lang="en-US" sz="2000" b="1" dirty="0"/>
              <a:t> pula </a:t>
            </a:r>
            <a:r>
              <a:rPr lang="en-US" sz="2000" b="1" dirty="0" err="1"/>
              <a:t>sebaliknya</a:t>
            </a:r>
            <a:r>
              <a:rPr lang="en-US" sz="2000" b="1" dirty="0"/>
              <a:t>.</a:t>
            </a:r>
            <a:endParaRPr lang="id-ID" sz="2000" b="1" dirty="0"/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en-US" sz="2000" b="1" dirty="0" err="1"/>
              <a:t>Peserta</a:t>
            </a:r>
            <a:r>
              <a:rPr lang="en-US" sz="2000" b="1" dirty="0"/>
              <a:t> </a:t>
            </a:r>
            <a:r>
              <a:rPr lang="en-US" sz="2000" b="1" dirty="0" err="1"/>
              <a:t>dilarang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kata-kata</a:t>
            </a:r>
            <a:r>
              <a:rPr lang="en-US" sz="2000" b="1" dirty="0"/>
              <a:t> yang </a:t>
            </a:r>
            <a:r>
              <a:rPr lang="en-US" sz="2000" b="1" dirty="0" err="1"/>
              <a:t>mengandung</a:t>
            </a:r>
            <a:r>
              <a:rPr lang="en-US" sz="2000" b="1" dirty="0"/>
              <a:t> </a:t>
            </a:r>
            <a:r>
              <a:rPr lang="en-US" sz="2000" b="1" dirty="0" err="1"/>
              <a:t>unsur</a:t>
            </a:r>
            <a:r>
              <a:rPr lang="en-US" sz="2000" b="1" dirty="0"/>
              <a:t> SARA,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menjelek-jelekan</a:t>
            </a:r>
            <a:r>
              <a:rPr lang="en-US" sz="2000" b="1" dirty="0"/>
              <a:t> </a:t>
            </a:r>
            <a:r>
              <a:rPr lang="en-US" sz="2000" b="1" dirty="0" err="1"/>
              <a:t>peserta</a:t>
            </a:r>
            <a:r>
              <a:rPr lang="en-US" sz="2000" b="1" dirty="0"/>
              <a:t> lain.</a:t>
            </a:r>
            <a:endParaRPr lang="id-ID" sz="2000" b="1" dirty="0"/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sz="2000" b="1" dirty="0"/>
              <a:t>Peserta tidak diperkenankan membuang sampah sembarangan di seluruh area yang didatangi oleh peserta.</a:t>
            </a:r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sz="2000" b="1" dirty="0"/>
              <a:t> </a:t>
            </a:r>
            <a:r>
              <a:rPr lang="en-US" sz="2000" b="1" dirty="0" err="1"/>
              <a:t>Peserta</a:t>
            </a:r>
            <a:r>
              <a:rPr lang="en-US" sz="2000" b="1" dirty="0"/>
              <a:t> </a:t>
            </a:r>
            <a:r>
              <a:rPr lang="en-US" sz="2000" b="1" dirty="0" err="1"/>
              <a:t>dilarang</a:t>
            </a:r>
            <a:r>
              <a:rPr lang="en-US" sz="2000" b="1" dirty="0"/>
              <a:t> </a:t>
            </a:r>
            <a:r>
              <a:rPr lang="en-US" sz="2000" b="1" dirty="0" err="1"/>
              <a:t>melepaskan</a:t>
            </a:r>
            <a:r>
              <a:rPr lang="en-US" sz="2000" b="1" dirty="0"/>
              <a:t> </a:t>
            </a:r>
            <a:r>
              <a:rPr lang="en-US" sz="2000" b="1" dirty="0" err="1"/>
              <a:t>tanda</a:t>
            </a:r>
            <a:r>
              <a:rPr lang="en-US" sz="2000" b="1" dirty="0"/>
              <a:t> </a:t>
            </a:r>
            <a:r>
              <a:rPr lang="en-US" sz="2000" b="1" dirty="0" err="1"/>
              <a:t>pengenal</a:t>
            </a:r>
            <a:r>
              <a:rPr lang="en-US" sz="2000" b="1" dirty="0"/>
              <a:t> (</a:t>
            </a:r>
            <a:r>
              <a:rPr lang="en-US" sz="2000" b="1" i="1" dirty="0" err="1"/>
              <a:t>cocard</a:t>
            </a:r>
            <a:r>
              <a:rPr lang="en-US" sz="2000" b="1" dirty="0"/>
              <a:t> </a:t>
            </a:r>
            <a:r>
              <a:rPr lang="en-US" sz="2000" b="1" dirty="0" err="1"/>
              <a:t>peserta</a:t>
            </a:r>
            <a:r>
              <a:rPr lang="en-US" sz="2000" b="1" dirty="0"/>
              <a:t>) </a:t>
            </a:r>
            <a:r>
              <a:rPr lang="en-US" sz="2000" b="1" dirty="0" err="1"/>
              <a:t>selama</a:t>
            </a:r>
            <a:r>
              <a:rPr lang="en-US" sz="2000" b="1" dirty="0"/>
              <a:t> </a:t>
            </a:r>
            <a:r>
              <a:rPr lang="en-US" sz="2000" b="1" dirty="0" err="1"/>
              <a:t>kegiatan</a:t>
            </a:r>
            <a:r>
              <a:rPr lang="en-US" sz="2000" b="1" dirty="0"/>
              <a:t> </a:t>
            </a:r>
            <a:r>
              <a:rPr lang="en-US" sz="2000" b="1" dirty="0" err="1"/>
              <a:t>berlangsung</a:t>
            </a:r>
            <a:r>
              <a:rPr lang="en-US" sz="2000" b="1" dirty="0"/>
              <a:t>. </a:t>
            </a:r>
            <a:endParaRPr lang="id-ID" sz="2000" b="1" dirty="0"/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sz="2000" b="1" dirty="0"/>
              <a:t>Peserta dilarang membawa handphone, laptop, Tablet, ipad atau alat komunikasi lainnya ke dalam ruang isolasi dan ruang lomba.</a:t>
            </a:r>
          </a:p>
          <a:p>
            <a:pPr algn="just">
              <a:defRPr/>
            </a:pPr>
            <a:endParaRPr lang="id-ID" b="1" dirty="0"/>
          </a:p>
          <a:p>
            <a:pPr marL="457200" indent="-457200" algn="just">
              <a:buFont typeface="+mj-lt"/>
              <a:buAutoNum type="alphaUcPeriod"/>
              <a:defRPr/>
            </a:pPr>
            <a:endParaRPr lang="x-none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482453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UcPeriod" startAt="7"/>
              <a:defRPr/>
            </a:pPr>
            <a:r>
              <a:rPr lang="id-ID" sz="2000" b="1" dirty="0"/>
              <a:t>Pendamping tim tidak diperkenankan mendampingi peserta lomba ke    area lomba dan ke ruang isolasi.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 startAt="7"/>
              <a:defRPr/>
            </a:pPr>
            <a:r>
              <a:rPr lang="it-IT" sz="2000" b="1" dirty="0"/>
              <a:t>Peserta dilarang mengganggu peserta lain saat lomba.</a:t>
            </a:r>
            <a:endParaRPr lang="id-ID" sz="20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lphaUcPeriod" startAt="7"/>
              <a:defRPr/>
            </a:pPr>
            <a:r>
              <a:rPr lang="id-ID" sz="2000" b="1" dirty="0"/>
              <a:t>Peserta dilarang </a:t>
            </a:r>
            <a:r>
              <a:rPr lang="pt-BR" sz="2000" b="1" dirty="0"/>
              <a:t>membawa benda</a:t>
            </a:r>
            <a:r>
              <a:rPr lang="id-ID" sz="2000" b="1" dirty="0"/>
              <a:t> tajam,minuman keras, dan obat -obatan terlarang.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 startAt="7"/>
              <a:defRPr/>
            </a:pPr>
            <a:r>
              <a:rPr lang="it-IT" sz="2000" b="1" dirty="0"/>
              <a:t>Peserta dilarang mengambil dan merusak properti di area lomba.</a:t>
            </a:r>
            <a:endParaRPr lang="id-ID" sz="20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lphaUcPeriod" startAt="7"/>
              <a:defRPr/>
            </a:pPr>
            <a:r>
              <a:rPr lang="id-ID" sz="2000" b="1" dirty="0"/>
              <a:t>Peserta d</a:t>
            </a:r>
            <a:r>
              <a:rPr lang="it-IT" sz="2000" b="1" dirty="0"/>
              <a:t>ilarang merokok di area lomba.</a:t>
            </a:r>
            <a:endParaRPr lang="id-ID" sz="20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lphaUcPeriod" startAt="7"/>
              <a:defRPr/>
            </a:pPr>
            <a:r>
              <a:rPr lang="id-ID" sz="2000" b="1" dirty="0"/>
              <a:t>Peserta dilarang menginap diluar area yang telah disediakan oleh panitia.</a:t>
            </a:r>
          </a:p>
          <a:p>
            <a:pPr marL="457200" indent="-457200" algn="just">
              <a:lnSpc>
                <a:spcPct val="150000"/>
              </a:lnSpc>
              <a:defRPr/>
            </a:pPr>
            <a:endParaRPr lang="id-ID" sz="2000" b="1" dirty="0"/>
          </a:p>
          <a:p>
            <a:pPr>
              <a:lnSpc>
                <a:spcPct val="150000"/>
              </a:lnSpc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20183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79512" y="444980"/>
            <a:ext cx="8715404" cy="447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200" b="1" u="sng" dirty="0"/>
              <a:t>SANKSI</a:t>
            </a:r>
            <a:r>
              <a:rPr lang="id-ID" sz="3200" b="1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/>
              <a:t>Peserta yang datang terlambat tidak akan mendapatkan tambahan waktu.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eriod"/>
            </a:pPr>
            <a:r>
              <a:rPr lang="nn-NO" sz="2000" b="1" dirty="0"/>
              <a:t>Peserta yang tidak mengikuti salah satu/lebih </a:t>
            </a:r>
            <a:r>
              <a:rPr lang="sv-SE" sz="2000" b="1" dirty="0"/>
              <a:t>lomba tidak berhak mendapat juara </a:t>
            </a:r>
            <a:r>
              <a:rPr lang="id-ID" sz="2000" b="1" dirty="0"/>
              <a:t>umum.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/>
              <a:t>Peserta maupun </a:t>
            </a:r>
            <a:r>
              <a:rPr lang="id-ID" sz="2000" b="1" i="1" dirty="0"/>
              <a:t>audience </a:t>
            </a:r>
            <a:r>
              <a:rPr lang="id-ID" sz="2000" b="1" dirty="0"/>
              <a:t>yang berbuat kecurangan dalam bentuk apapun akan didiskualifikasi.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eriod"/>
            </a:pPr>
            <a:r>
              <a:rPr lang="id-ID" sz="2000" b="1" dirty="0"/>
              <a:t>Peserta maupun </a:t>
            </a:r>
            <a:r>
              <a:rPr lang="id-ID" sz="2000" b="1" i="1" dirty="0"/>
              <a:t>audience </a:t>
            </a:r>
            <a:r>
              <a:rPr lang="id-ID" sz="2000" b="1" dirty="0"/>
              <a:t>yang melanggar tata tertib akan ditegur oleh panitia dan </a:t>
            </a:r>
            <a:r>
              <a:rPr lang="sv-SE" sz="2000" b="1" dirty="0"/>
              <a:t>jika sampai diulangi akan mendapat pengura</a:t>
            </a:r>
            <a:r>
              <a:rPr lang="en-ID" altLang="sv-SE" sz="2000" b="1" dirty="0"/>
              <a:t>n</a:t>
            </a:r>
            <a:r>
              <a:rPr lang="id-ID" sz="2000" b="1" dirty="0"/>
              <a:t>gan poin bagi kontingennya</a:t>
            </a:r>
            <a:endParaRPr lang="x-none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03649" y="41269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u="sng" dirty="0"/>
              <a:t>DESKRIPSI KEGIATAN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112804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en-ID" sz="1900" b="1" u="sng" dirty="0" err="1"/>
              <a:t>Daftar</a:t>
            </a:r>
            <a:r>
              <a:rPr lang="en-ID" sz="1900" b="1" u="sng" dirty="0"/>
              <a:t> </a:t>
            </a:r>
            <a:r>
              <a:rPr lang="en-ID" sz="1900" b="1" u="sng" dirty="0" err="1"/>
              <a:t>Ulang</a:t>
            </a:r>
            <a:r>
              <a:rPr lang="en-ID" sz="1900" b="1" u="sng" dirty="0"/>
              <a:t> </a:t>
            </a:r>
            <a:r>
              <a:rPr lang="en-ID" sz="1900" b="1" u="sng" dirty="0" err="1"/>
              <a:t>Peserta</a:t>
            </a:r>
            <a:endParaRPr lang="id-ID" sz="1900" b="1" u="sng" dirty="0"/>
          </a:p>
          <a:p>
            <a:pPr algn="just"/>
            <a:r>
              <a:rPr lang="id-ID" sz="1900" b="1" dirty="0"/>
              <a:t>	</a:t>
            </a:r>
            <a:r>
              <a:rPr lang="en-ID" sz="1900" b="1" dirty="0" err="1"/>
              <a:t>Daftar</a:t>
            </a:r>
            <a:r>
              <a:rPr lang="id-ID" sz="1900" b="1" dirty="0"/>
              <a:t> </a:t>
            </a:r>
            <a:r>
              <a:rPr lang="en-ID" sz="1900" b="1" dirty="0"/>
              <a:t> </a:t>
            </a:r>
            <a:r>
              <a:rPr lang="en-ID" sz="1900" b="1" dirty="0" err="1"/>
              <a:t>ulang</a:t>
            </a:r>
            <a:r>
              <a:rPr lang="en-ID" sz="1900" b="1" dirty="0"/>
              <a:t> </a:t>
            </a:r>
            <a:r>
              <a:rPr lang="id-ID" sz="1900" b="1" dirty="0"/>
              <a:t> </a:t>
            </a:r>
            <a:r>
              <a:rPr lang="en-ID" sz="1900" b="1" dirty="0" err="1"/>
              <a:t>peserta</a:t>
            </a:r>
            <a:r>
              <a:rPr lang="en-ID" sz="1900" b="1" dirty="0"/>
              <a:t> </a:t>
            </a:r>
            <a:r>
              <a:rPr lang="id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 </a:t>
            </a:r>
            <a:r>
              <a:rPr lang="en-ID" sz="1900" b="1" dirty="0" err="1"/>
              <a:t>kategori</a:t>
            </a:r>
            <a:r>
              <a:rPr lang="en-ID" sz="1900" b="1" dirty="0"/>
              <a:t> PM</a:t>
            </a:r>
            <a:r>
              <a:rPr lang="id-ID" sz="1900" b="1" dirty="0"/>
              <a:t>R</a:t>
            </a:r>
            <a:r>
              <a:rPr lang="en-ID" sz="1900" b="1" dirty="0"/>
              <a:t> </a:t>
            </a:r>
            <a:r>
              <a:rPr lang="en-ID" sz="1900" b="1" dirty="0" err="1"/>
              <a:t>Wira</a:t>
            </a:r>
            <a:r>
              <a:rPr lang="en-ID" sz="1900" b="1" dirty="0"/>
              <a:t> </a:t>
            </a:r>
            <a:r>
              <a:rPr lang="en-ID" sz="1900" b="1" dirty="0" err="1"/>
              <a:t>dilaksanakan</a:t>
            </a:r>
            <a:r>
              <a:rPr lang="en-ID" sz="1900" b="1" dirty="0"/>
              <a:t> </a:t>
            </a:r>
            <a:r>
              <a:rPr lang="id-ID" sz="1900" b="1" dirty="0"/>
              <a:t> </a:t>
            </a:r>
            <a:r>
              <a:rPr lang="en-ID" sz="1900" b="1" dirty="0" err="1"/>
              <a:t>pada</a:t>
            </a:r>
            <a:r>
              <a:rPr lang="id-ID" sz="1900" b="1" dirty="0"/>
              <a:t> </a:t>
            </a:r>
            <a:r>
              <a:rPr lang="en-ID" sz="1900" b="1" dirty="0"/>
              <a:t> </a:t>
            </a:r>
            <a:r>
              <a:rPr lang="en-ID" sz="1900" b="1" dirty="0" err="1"/>
              <a:t>hari</a:t>
            </a:r>
            <a:r>
              <a:rPr lang="en-ID" sz="1900" b="1" dirty="0"/>
              <a:t> </a:t>
            </a:r>
            <a:r>
              <a:rPr lang="id-ID" sz="1900" b="1" dirty="0"/>
              <a:t> </a:t>
            </a:r>
            <a:r>
              <a:rPr lang="en-ID" sz="1900" b="1" dirty="0" err="1"/>
              <a:t>Jumat</a:t>
            </a:r>
            <a:r>
              <a:rPr lang="en-ID" sz="1900" b="1" dirty="0"/>
              <a:t>, </a:t>
            </a:r>
            <a:r>
              <a:rPr lang="id-ID" sz="1900" b="1" dirty="0"/>
              <a:t>13</a:t>
            </a:r>
            <a:r>
              <a:rPr lang="en-ID" sz="1900" b="1" dirty="0"/>
              <a:t> </a:t>
            </a:r>
            <a:r>
              <a:rPr lang="en-ID" sz="1900" b="1" dirty="0" err="1"/>
              <a:t>Desember</a:t>
            </a:r>
            <a:r>
              <a:rPr lang="en-ID" sz="1900" b="1" dirty="0"/>
              <a:t> </a:t>
            </a:r>
            <a:r>
              <a:rPr lang="id-ID" sz="1900" b="1" dirty="0"/>
              <a:t>  </a:t>
            </a:r>
            <a:r>
              <a:rPr lang="en-ID" sz="1900" b="1" dirty="0"/>
              <a:t>2019 </a:t>
            </a:r>
            <a:r>
              <a:rPr lang="id-ID" sz="1900" b="1" dirty="0"/>
              <a:t> </a:t>
            </a:r>
            <a:r>
              <a:rPr lang="en-ID" sz="1900" b="1" dirty="0" err="1"/>
              <a:t>di</a:t>
            </a:r>
            <a:r>
              <a:rPr lang="en-ID" sz="1900" b="1" dirty="0"/>
              <a:t> Student </a:t>
            </a:r>
            <a:r>
              <a:rPr lang="id-ID" sz="1900" b="1" dirty="0"/>
              <a:t> </a:t>
            </a:r>
            <a:r>
              <a:rPr lang="en-ID" sz="1900" b="1" dirty="0" err="1"/>
              <a:t>Center</a:t>
            </a:r>
            <a:r>
              <a:rPr lang="id-ID" sz="1900" b="1" dirty="0"/>
              <a:t> </a:t>
            </a:r>
            <a:r>
              <a:rPr lang="en-ID" sz="1900" b="1" dirty="0" err="1"/>
              <a:t>pukul</a:t>
            </a:r>
            <a:r>
              <a:rPr lang="en-ID" sz="1900" b="1" dirty="0"/>
              <a:t> </a:t>
            </a:r>
            <a:r>
              <a:rPr lang="id-ID" sz="1900" b="1" dirty="0"/>
              <a:t> 08.30</a:t>
            </a:r>
            <a:r>
              <a:rPr lang="en-ID" sz="1900" b="1" dirty="0"/>
              <a:t>-</a:t>
            </a:r>
            <a:r>
              <a:rPr lang="id-ID" sz="1900" b="1" dirty="0"/>
              <a:t> 13.00. </a:t>
            </a:r>
          </a:p>
          <a:p>
            <a:pPr lvl="0" algn="just"/>
            <a:r>
              <a:rPr lang="id-ID" sz="1900" b="1" dirty="0"/>
              <a:t>2. </a:t>
            </a:r>
            <a:r>
              <a:rPr lang="id-ID" sz="1900" b="1" u="sng" dirty="0"/>
              <a:t>Opening Ceremony </a:t>
            </a:r>
          </a:p>
          <a:p>
            <a:pPr algn="just"/>
            <a:r>
              <a:rPr lang="id-ID" sz="1900" b="1" dirty="0"/>
              <a:t>	Kegiatan  ini  berupa  upacara  pembukaan  yang  diikuti  oleh seluruh  tim  dengan  memakai  pakaian  yang menunjukkan identitas  sekolah masing-masing</a:t>
            </a:r>
          </a:p>
          <a:p>
            <a:pPr lvl="0" algn="just"/>
            <a:r>
              <a:rPr lang="id-ID" sz="1900" b="1" dirty="0"/>
              <a:t>3. </a:t>
            </a:r>
            <a:r>
              <a:rPr lang="id-ID" sz="1900" b="1" u="sng" dirty="0"/>
              <a:t>Lomba (Kompetisi) </a:t>
            </a:r>
          </a:p>
          <a:p>
            <a:pPr algn="just"/>
            <a:r>
              <a:rPr lang="id-ID" sz="1900" b="1" dirty="0"/>
              <a:t>	Terdiri dari 2 kategori peserta</a:t>
            </a:r>
            <a:r>
              <a:rPr lang="en-ID" sz="1900" b="1" dirty="0"/>
              <a:t>, </a:t>
            </a:r>
            <a:r>
              <a:rPr lang="en-ID" sz="1900" b="1" dirty="0" err="1"/>
              <a:t>yaitu</a:t>
            </a:r>
            <a:r>
              <a:rPr lang="id-ID" sz="1900" b="1" dirty="0"/>
              <a:t> sebagai berikut:  Kategori SMA (PMR Wira), berupa Lomba Utama (PP,PK, dan Travelling Kepalangmerahan), dan Lomba Penunjang (</a:t>
            </a:r>
            <a:r>
              <a:rPr lang="en-ID" sz="1900" b="1" dirty="0"/>
              <a:t>P</a:t>
            </a:r>
            <a:r>
              <a:rPr lang="id-ID" sz="1900" b="1" dirty="0"/>
              <a:t>oster Infografis kepalangmerahan dan </a:t>
            </a:r>
            <a:r>
              <a:rPr lang="en-ID" sz="1900" b="1" dirty="0"/>
              <a:t>V</a:t>
            </a:r>
            <a:r>
              <a:rPr lang="id-ID" sz="1900" b="1" dirty="0"/>
              <a:t>ideo Kesiapsiagaan Bencana).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6086" y="548680"/>
            <a:ext cx="8997914" cy="396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4"/>
            </a:pPr>
            <a:r>
              <a:rPr lang="id-ID" sz="1900" b="1" dirty="0"/>
              <a:t>Senam Sehat </a:t>
            </a:r>
          </a:p>
          <a:p>
            <a:pPr marL="457200" lvl="0" indent="-457200" algn="just">
              <a:buFont typeface="+mj-lt"/>
              <a:buAutoNum type="arabicPeriod" startAt="4"/>
            </a:pPr>
            <a:r>
              <a:rPr lang="id-ID" sz="1900" b="1" i="1" dirty="0"/>
              <a:t>Outbound</a:t>
            </a:r>
            <a:endParaRPr lang="id-ID" sz="1900" b="1" dirty="0"/>
          </a:p>
          <a:p>
            <a:pPr marL="457200" lvl="0" indent="-457200" algn="just">
              <a:buFont typeface="+mj-lt"/>
              <a:buAutoNum type="arabicPeriod" startAt="4"/>
            </a:pPr>
            <a:r>
              <a:rPr lang="id-ID" sz="1900" b="1" dirty="0"/>
              <a:t>Bakti sosial ke Griya PMI  yaitu Tempat Rehabilitasi Gangguan Jiwa </a:t>
            </a:r>
            <a:r>
              <a:rPr lang="en-ID" sz="1900" b="1" dirty="0"/>
              <a:t>S</a:t>
            </a:r>
            <a:r>
              <a:rPr lang="id-ID" sz="1900" b="1" dirty="0"/>
              <a:t>etiap tim Wira diwajibkan menyumbangkan gula(2 kg), beras (2 kg), minyak goreng(2 liter),2 snack(roma kelapa/Hattari/Sari Gandum 388 gram)</a:t>
            </a:r>
            <a:r>
              <a:rPr lang="en-ID" sz="1900" b="1" dirty="0"/>
              <a:t>.</a:t>
            </a:r>
            <a:r>
              <a:rPr lang="id-ID" sz="1900" b="1" dirty="0"/>
              <a:t> </a:t>
            </a:r>
            <a:r>
              <a:rPr lang="en-ID" sz="1900" b="1" dirty="0" err="1"/>
              <a:t>Sumbangan</a:t>
            </a:r>
            <a:r>
              <a:rPr lang="en-ID" sz="1900" b="1" dirty="0"/>
              <a:t> </a:t>
            </a:r>
            <a:r>
              <a:rPr lang="id-ID" sz="1900" b="1" dirty="0"/>
              <a:t>akan diberikan oleh perwakilan peserta</a:t>
            </a:r>
            <a:r>
              <a:rPr lang="en-ID" sz="1900" b="1" dirty="0"/>
              <a:t>.</a:t>
            </a:r>
            <a:r>
              <a:rPr lang="id-ID" sz="1900" b="1" dirty="0"/>
              <a:t> Untuk barang-barang tersebut bisa dibeli ketika sudah berada di Surakarta.</a:t>
            </a:r>
          </a:p>
          <a:p>
            <a:pPr marL="342900" indent="-342900" algn="just"/>
            <a:r>
              <a:rPr lang="id-ID" sz="1900" b="1" dirty="0"/>
              <a:t>	 - </a:t>
            </a:r>
            <a:r>
              <a:rPr lang="fi-FI" sz="1900" b="1" dirty="0"/>
              <a:t>Sumbangan akan diberikan oleh perwakilan peserta.</a:t>
            </a:r>
            <a:r>
              <a:rPr lang="id-ID" sz="1900" b="1" dirty="0"/>
              <a:t> </a:t>
            </a:r>
          </a:p>
          <a:p>
            <a:pPr marL="342900" indent="-342900" algn="just"/>
            <a:r>
              <a:rPr lang="id-ID" sz="1900" b="1" dirty="0"/>
              <a:t>	-  Untuk barang-barang tersebut bisa dibeli ketika sudah berada di Surakarta	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id-ID" sz="1900" b="1" dirty="0"/>
              <a:t>Pentas Seni 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nb-NO" sz="1900" b="1" dirty="0"/>
              <a:t>Sosialisasi mengenai UU Nomor 1 Tahun 2018 Tentang</a:t>
            </a:r>
            <a:r>
              <a:rPr lang="id-ID" sz="1900" b="1" dirty="0"/>
              <a:t> </a:t>
            </a:r>
            <a:r>
              <a:rPr lang="nb-NO" sz="1900" b="1" dirty="0"/>
              <a:t>Kepalangmerahan dan PP </a:t>
            </a:r>
            <a:r>
              <a:rPr lang="id-ID" sz="1900" b="1" dirty="0"/>
              <a:t>Nomor 7 Tahun 2019 </a:t>
            </a:r>
          </a:p>
          <a:p>
            <a:pPr lvl="0" algn="just"/>
            <a:endParaRPr lang="id-ID" sz="19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55129" y="529126"/>
            <a:ext cx="3639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/>
              <a:t>DEWAN JURI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1072570"/>
            <a:ext cx="8534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juri</a:t>
            </a:r>
            <a:r>
              <a:rPr lang="en-US" b="1" dirty="0"/>
              <a:t> </a:t>
            </a:r>
            <a:r>
              <a:rPr lang="en-US" b="1" dirty="0" err="1"/>
              <a:t>terdiri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id-ID" b="1" dirty="0"/>
              <a:t>relawan yang telah mendapat rekomendasi dari</a:t>
            </a:r>
            <a:r>
              <a:rPr lang="en-US" b="1" dirty="0"/>
              <a:t>:</a:t>
            </a:r>
            <a:endParaRPr lang="id-ID" b="1" dirty="0"/>
          </a:p>
          <a:p>
            <a:pPr algn="just">
              <a:defRPr/>
            </a:pPr>
            <a:r>
              <a:rPr lang="id-ID" b="1" dirty="0"/>
              <a:t>	</a:t>
            </a:r>
            <a:r>
              <a:rPr lang="en-US" b="1" dirty="0"/>
              <a:t>PMI </a:t>
            </a:r>
            <a:r>
              <a:rPr lang="en-US" b="1" dirty="0" err="1"/>
              <a:t>Pusat</a:t>
            </a:r>
            <a:endParaRPr lang="id-ID" b="1" dirty="0"/>
          </a:p>
          <a:p>
            <a:pPr algn="just">
              <a:defRPr/>
            </a:pPr>
            <a:r>
              <a:rPr lang="id-ID" b="1" dirty="0"/>
              <a:t>	</a:t>
            </a:r>
            <a:r>
              <a:rPr lang="en-US" b="1" dirty="0"/>
              <a:t>PMI </a:t>
            </a:r>
            <a:r>
              <a:rPr lang="en-US" b="1" dirty="0" err="1"/>
              <a:t>Provinsi</a:t>
            </a:r>
            <a:r>
              <a:rPr lang="en-US" b="1" dirty="0"/>
              <a:t> </a:t>
            </a:r>
            <a:r>
              <a:rPr lang="en-US" b="1" dirty="0" err="1"/>
              <a:t>Jawa</a:t>
            </a:r>
            <a:r>
              <a:rPr lang="en-US" b="1" dirty="0"/>
              <a:t> Tengah </a:t>
            </a:r>
            <a:endParaRPr lang="id-ID" b="1" dirty="0"/>
          </a:p>
          <a:p>
            <a:pPr algn="just">
              <a:defRPr/>
            </a:pPr>
            <a:r>
              <a:rPr lang="id-ID" b="1" dirty="0"/>
              <a:t>	</a:t>
            </a:r>
            <a:r>
              <a:rPr lang="en-US" b="1" dirty="0"/>
              <a:t>PMI Kota Surakarta </a:t>
            </a:r>
            <a:endParaRPr lang="id-ID" b="1" dirty="0"/>
          </a:p>
          <a:p>
            <a:pPr algn="just">
              <a:defRPr/>
            </a:pPr>
            <a:r>
              <a:rPr lang="id-ID" b="1" dirty="0"/>
              <a:t>	Akademisi/profesional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2525655"/>
            <a:ext cx="4173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/>
              <a:t>KEJUARAAN</a:t>
            </a:r>
            <a:endParaRPr lang="id-ID" sz="4000" dirty="0"/>
          </a:p>
        </p:txBody>
      </p:sp>
      <p:sp>
        <p:nvSpPr>
          <p:cNvPr id="14" name="Rectangle 13"/>
          <p:cNvSpPr/>
          <p:nvPr/>
        </p:nvSpPr>
        <p:spPr>
          <a:xfrm>
            <a:off x="661228" y="3100559"/>
            <a:ext cx="8321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3230" indent="-443230" algn="just">
              <a:buFont typeface="+mj-lt"/>
              <a:buAutoNum type="alphaUcPeriod"/>
              <a:defRPr/>
            </a:pPr>
            <a:r>
              <a:rPr lang="id-ID" b="1" dirty="0"/>
              <a:t>JUARA UMUM</a:t>
            </a:r>
          </a:p>
          <a:p>
            <a:pPr marL="714375" algn="just">
              <a:defRPr/>
            </a:pPr>
            <a:r>
              <a:rPr lang="en-US" b="1" dirty="0" err="1"/>
              <a:t>Juara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memperoleh</a:t>
            </a:r>
            <a:r>
              <a:rPr lang="en-US" b="1" dirty="0"/>
              <a:t> trophy</a:t>
            </a:r>
            <a:r>
              <a:rPr lang="id-ID" b="1" dirty="0"/>
              <a:t> bergilir</a:t>
            </a:r>
            <a:r>
              <a:rPr lang="en-US" b="1" dirty="0"/>
              <a:t>,</a:t>
            </a:r>
            <a:r>
              <a:rPr lang="id-ID" b="1" dirty="0"/>
              <a:t> dan </a:t>
            </a:r>
            <a:r>
              <a:rPr lang="en-US" b="1" dirty="0" err="1"/>
              <a:t>sertifikat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id-ID" b="1" dirty="0"/>
              <a:t> dan uang pembinaan.</a:t>
            </a:r>
            <a:r>
              <a:rPr lang="en-US" b="1" dirty="0"/>
              <a:t> </a:t>
            </a:r>
            <a:r>
              <a:rPr lang="id-ID" b="1" dirty="0"/>
              <a:t> </a:t>
            </a:r>
            <a:r>
              <a:rPr lang="en-US" b="1" dirty="0" err="1"/>
              <a:t>Penentuan</a:t>
            </a:r>
            <a:r>
              <a:rPr lang="en-US" b="1" dirty="0"/>
              <a:t> </a:t>
            </a:r>
            <a:r>
              <a:rPr lang="en-US" b="1" dirty="0" err="1"/>
              <a:t>juara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WIRA</a:t>
            </a:r>
            <a:r>
              <a:rPr lang="id-ID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p</a:t>
            </a:r>
            <a:r>
              <a:rPr lang="id-ID" b="1" dirty="0"/>
              <a:t>resentase</a:t>
            </a:r>
            <a:r>
              <a:rPr lang="en-US" b="1" dirty="0"/>
              <a:t> </a:t>
            </a:r>
            <a:r>
              <a:rPr lang="en-US" b="1" dirty="0" err="1"/>
              <a:t>poin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id-ID" b="1" dirty="0"/>
              <a:t>Lomba Utama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id-ID" b="1" dirty="0"/>
              <a:t>Lomba Penunjang, dengan persebaran point sebagai berikut </a:t>
            </a:r>
          </a:p>
          <a:p>
            <a:pPr marL="371475" indent="0" algn="just">
              <a:buFontTx/>
              <a:buNone/>
              <a:defRPr/>
            </a:pPr>
            <a:r>
              <a:rPr lang="id-ID" b="1" dirty="0"/>
              <a:t>	a. Lomba Utama  </a:t>
            </a:r>
          </a:p>
          <a:p>
            <a:pPr marL="371475" indent="0" algn="just">
              <a:buFontTx/>
              <a:buNone/>
              <a:defRPr/>
            </a:pPr>
            <a:r>
              <a:rPr lang="id-ID" dirty="0"/>
              <a:t>	</a:t>
            </a:r>
            <a:r>
              <a:rPr lang="id-ID" b="1" dirty="0"/>
              <a:t>PMR WIRA 75%</a:t>
            </a:r>
          </a:p>
          <a:p>
            <a:pPr marL="371475" indent="0" algn="just">
              <a:buFontTx/>
              <a:buNone/>
              <a:defRPr/>
            </a:pPr>
            <a:r>
              <a:rPr lang="id-ID" dirty="0"/>
              <a:t>		- </a:t>
            </a:r>
            <a:r>
              <a:rPr lang="id-ID" b="1" dirty="0"/>
              <a:t>Pertolongan Pertama (30%)</a:t>
            </a:r>
          </a:p>
          <a:p>
            <a:pPr marL="371475" indent="0" algn="just">
              <a:buFontTx/>
              <a:buNone/>
              <a:defRPr/>
            </a:pPr>
            <a:r>
              <a:rPr lang="id-ID" b="1" dirty="0"/>
              <a:t>		- Perawatan Keluarga (25%)</a:t>
            </a:r>
          </a:p>
          <a:p>
            <a:pPr marL="371475" indent="0" algn="just">
              <a:buFontTx/>
              <a:buNone/>
              <a:defRPr/>
            </a:pPr>
            <a:r>
              <a:rPr lang="id-ID" b="1" dirty="0"/>
              <a:t>		- Travelling  (20%)</a:t>
            </a:r>
          </a:p>
          <a:p>
            <a:pPr marL="371475" indent="0" algn="just">
              <a:buFontTx/>
              <a:buNone/>
              <a:defRPr/>
            </a:pPr>
            <a:r>
              <a:rPr lang="id-ID" dirty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2089" y="525761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0" algn="just">
              <a:buFontTx/>
              <a:buNone/>
              <a:defRPr/>
            </a:pPr>
            <a:r>
              <a:rPr lang="id-ID" sz="2000" dirty="0"/>
              <a:t>b. </a:t>
            </a:r>
            <a:r>
              <a:rPr lang="id-ID" sz="2000" b="1" dirty="0"/>
              <a:t>Lomba Penunjang</a:t>
            </a:r>
          </a:p>
          <a:p>
            <a:pPr marL="371475" indent="0" algn="just">
              <a:buFontTx/>
              <a:buNone/>
              <a:defRPr/>
            </a:pPr>
            <a:r>
              <a:rPr lang="id-ID" sz="2000" dirty="0"/>
              <a:t>	</a:t>
            </a:r>
            <a:r>
              <a:rPr lang="id-ID" sz="2000" b="1" dirty="0"/>
              <a:t>PMR WIRA (25 %)</a:t>
            </a:r>
          </a:p>
          <a:p>
            <a:pPr marL="371475" indent="0" algn="just">
              <a:buFontTx/>
              <a:buNone/>
              <a:defRPr/>
            </a:pPr>
            <a:r>
              <a:rPr lang="id-ID" sz="2000" dirty="0"/>
              <a:t>	- </a:t>
            </a:r>
            <a:r>
              <a:rPr lang="id-ID" sz="2000" b="1" dirty="0"/>
              <a:t>Infografis Profil PMR ( 15 %)</a:t>
            </a:r>
          </a:p>
          <a:p>
            <a:pPr marL="371475" indent="0" algn="just">
              <a:buFontTx/>
              <a:buNone/>
              <a:defRPr/>
            </a:pPr>
            <a:r>
              <a:rPr lang="id-ID" sz="2000" b="1" dirty="0"/>
              <a:t>	-  Video Kesiapsiagaan Bencana ( 10 %)</a:t>
            </a:r>
          </a:p>
          <a:p>
            <a:pPr marL="371475" indent="0" algn="just">
              <a:buFontTx/>
              <a:buNone/>
              <a:defRPr/>
            </a:pPr>
            <a:endParaRPr lang="id-ID" sz="2000" dirty="0"/>
          </a:p>
          <a:p>
            <a:pPr marL="371475" indent="0" algn="just">
              <a:buFontTx/>
              <a:buNone/>
              <a:defRPr/>
            </a:pPr>
            <a:r>
              <a:rPr lang="en-US" sz="2000" b="1" dirty="0"/>
              <a:t>Tim yang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mengikuti</a:t>
            </a:r>
            <a:r>
              <a:rPr lang="en-US" sz="2000" b="1" dirty="0"/>
              <a:t> s</a:t>
            </a:r>
            <a:r>
              <a:rPr lang="id-ID" sz="2000" b="1" dirty="0"/>
              <a:t>a</a:t>
            </a:r>
            <a:r>
              <a:rPr lang="en-US" sz="2000" b="1" dirty="0" err="1"/>
              <a:t>lah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lomba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id-ID" sz="2000" b="1" dirty="0"/>
              <a:t>Lomba Utama</a:t>
            </a:r>
            <a:r>
              <a:rPr lang="en-US" sz="2000" b="1" dirty="0"/>
              <a:t> </a:t>
            </a:r>
            <a:r>
              <a:rPr lang="en-US" sz="2000" b="1" dirty="0" err="1"/>
              <a:t>maupun</a:t>
            </a:r>
            <a:r>
              <a:rPr lang="en-US" sz="2000" b="1" dirty="0"/>
              <a:t> </a:t>
            </a:r>
            <a:r>
              <a:rPr lang="id-ID" sz="2000" b="1" dirty="0"/>
              <a:t>Lomba Penunjang</a:t>
            </a:r>
            <a:r>
              <a:rPr lang="en-US" sz="2000" b="1" dirty="0"/>
              <a:t>,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berhak</a:t>
            </a:r>
            <a:r>
              <a:rPr lang="en-US" sz="2000" b="1" dirty="0"/>
              <a:t> </a:t>
            </a:r>
            <a:r>
              <a:rPr lang="en-US" sz="2000" b="1" dirty="0" err="1"/>
              <a:t>mendapatkan</a:t>
            </a:r>
            <a:r>
              <a:rPr lang="en-US" sz="2000" b="1" dirty="0"/>
              <a:t> </a:t>
            </a:r>
            <a:r>
              <a:rPr lang="en-US" sz="2000" b="1" dirty="0" err="1"/>
              <a:t>juara</a:t>
            </a:r>
            <a:r>
              <a:rPr lang="en-US" sz="2000" b="1" dirty="0"/>
              <a:t> </a:t>
            </a:r>
            <a:r>
              <a:rPr lang="en-US" sz="2000" b="1" dirty="0" err="1"/>
              <a:t>umum</a:t>
            </a:r>
            <a:r>
              <a:rPr lang="en-US" sz="2000" b="1" dirty="0"/>
              <a:t>.</a:t>
            </a:r>
            <a:endParaRPr lang="id-ID" sz="2000" b="1" dirty="0"/>
          </a:p>
          <a:p>
            <a:pPr marL="714375" algn="just">
              <a:defRPr/>
            </a:pPr>
            <a:r>
              <a:rPr lang="id-ID" sz="2000" b="1" dirty="0"/>
              <a:t>	</a:t>
            </a:r>
          </a:p>
          <a:p>
            <a:pPr marL="714375" algn="just">
              <a:defRPr/>
            </a:pPr>
            <a:r>
              <a:rPr lang="id-ID" sz="2000" b="1" dirty="0"/>
              <a:t>	Piala Grade</a:t>
            </a:r>
          </a:p>
          <a:p>
            <a:pPr marL="714375" algn="just">
              <a:defRPr/>
            </a:pPr>
            <a:r>
              <a:rPr lang="id-ID" sz="2000" b="1" dirty="0"/>
              <a:t>- Terdapat piala grade dimana setiap kontingen akan mendapatkan piala grade sesuai dengan perolehan grade  point yang didapatkan.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42910" y="321468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algn="just">
              <a:defRPr/>
            </a:pPr>
            <a:r>
              <a:rPr lang="id-ID" dirty="0"/>
              <a:t>	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0034" y="548680"/>
            <a:ext cx="8286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Trebuchet MS" panose="020B0603020202020204" pitchFamily="34" charset="0"/>
              <a:buAutoNum type="alphaUcPeriod" startAt="2"/>
              <a:defRPr/>
            </a:pPr>
            <a:r>
              <a:rPr lang="id-ID" sz="2800" b="1" dirty="0">
                <a:latin typeface="Adobe Garamond Pro Bold" panose="02020702060506020403" pitchFamily="18" charset="0"/>
              </a:rPr>
              <a:t>KEJUARAAN </a:t>
            </a:r>
          </a:p>
          <a:p>
            <a:pPr marL="628650" indent="-273050">
              <a:buFont typeface="Trebuchet MS" panose="020B0603020202020204" pitchFamily="34" charset="0"/>
              <a:buAutoNum type="arabicPeriod"/>
              <a:defRPr/>
            </a:pPr>
            <a:r>
              <a:rPr lang="id-ID" sz="2000" b="1" dirty="0"/>
              <a:t>Lomba utama </a:t>
            </a:r>
            <a:r>
              <a:rPr lang="en-US" sz="2000" b="1" dirty="0"/>
              <a:t> </a:t>
            </a:r>
            <a:r>
              <a:rPr lang="en-US" sz="2000" b="1" dirty="0" err="1"/>
              <a:t>memperebutkan</a:t>
            </a:r>
            <a:r>
              <a:rPr lang="en-US" sz="2000" b="1" dirty="0"/>
              <a:t> </a:t>
            </a:r>
            <a:r>
              <a:rPr lang="en-US" sz="2000" b="1" dirty="0" err="1"/>
              <a:t>juara</a:t>
            </a:r>
            <a:r>
              <a:rPr lang="en-US" sz="2000" b="1" dirty="0"/>
              <a:t> I, II, </a:t>
            </a:r>
            <a:r>
              <a:rPr lang="en-US" sz="2000" b="1" dirty="0" err="1"/>
              <a:t>dan</a:t>
            </a:r>
            <a:r>
              <a:rPr lang="en-US" sz="2000" b="1" dirty="0"/>
              <a:t> III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id-ID" sz="2000" b="1" dirty="0"/>
              <a:t> </a:t>
            </a:r>
            <a:r>
              <a:rPr lang="en-US" sz="2000" b="1" dirty="0" err="1"/>
              <a:t>akan</a:t>
            </a:r>
            <a:r>
              <a:rPr lang="id-ID" sz="2000" b="1" dirty="0"/>
              <a:t> </a:t>
            </a:r>
            <a:r>
              <a:rPr lang="en-US" sz="2000" b="1" dirty="0"/>
              <a:t> </a:t>
            </a:r>
            <a:r>
              <a:rPr lang="en-US" sz="2000" b="1" dirty="0" err="1"/>
              <a:t>memperoleh</a:t>
            </a:r>
            <a:r>
              <a:rPr lang="en-US" sz="2000" b="1" dirty="0"/>
              <a:t> trophy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sertifikat</a:t>
            </a:r>
            <a:r>
              <a:rPr lang="en-US" sz="2000" b="1" dirty="0"/>
              <a:t> </a:t>
            </a:r>
            <a:r>
              <a:rPr lang="en-US" sz="2000" b="1" dirty="0" err="1"/>
              <a:t>juara</a:t>
            </a:r>
            <a:r>
              <a:rPr lang="en-US" sz="2000" b="1" dirty="0"/>
              <a:t>.</a:t>
            </a:r>
            <a:endParaRPr lang="id-ID" sz="2000" b="1" dirty="0"/>
          </a:p>
          <a:p>
            <a:pPr marL="982980" indent="-355600">
              <a:buFont typeface="+mj-lt"/>
              <a:buAutoNum type="alphaLcPeriod"/>
              <a:defRPr/>
            </a:pPr>
            <a:r>
              <a:rPr lang="id-ID" altLang="en-US" sz="2000" b="1" dirty="0"/>
              <a:t>Pertolongan Petama</a:t>
            </a:r>
          </a:p>
          <a:p>
            <a:pPr marL="982980" indent="-355600">
              <a:defRPr/>
            </a:pPr>
            <a:r>
              <a:rPr lang="id-ID" altLang="en-US" sz="2000" b="1" dirty="0"/>
              <a:t>	Lo</a:t>
            </a:r>
            <a:r>
              <a:rPr lang="en-US" altLang="en-US" sz="2000" b="1" dirty="0" err="1"/>
              <a:t>mba P</a:t>
            </a:r>
            <a:r>
              <a:rPr lang="en-US" altLang="en-US" sz="2000" b="1" dirty="0"/>
              <a:t>e</a:t>
            </a:r>
            <a:r>
              <a:rPr lang="en-US" altLang="en-US" sz="2000" b="1" dirty="0" err="1"/>
              <a:t>rtolongan P</a:t>
            </a:r>
            <a:r>
              <a:rPr lang="en-US" altLang="en-US" sz="2000" b="1" dirty="0"/>
              <a:t>e</a:t>
            </a:r>
            <a:r>
              <a:rPr lang="en-US" altLang="en-US" sz="2000" b="1" dirty="0" err="1"/>
              <a:t>rtama  </a:t>
            </a:r>
            <a:r>
              <a:rPr lang="en-US" altLang="en-US" sz="2000" b="1" dirty="0"/>
              <a:t>u</a:t>
            </a:r>
            <a:r>
              <a:rPr lang="id-ID" altLang="en-US" sz="2000" b="1" dirty="0"/>
              <a:t>ntuk PMR Wira </a:t>
            </a:r>
            <a:r>
              <a:rPr lang="en-US" altLang="en-US" sz="2000" b="1" dirty="0" err="1"/>
              <a:t>memperebutkan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juara</a:t>
            </a:r>
            <a:r>
              <a:rPr lang="en-US" altLang="en-US" sz="2000" b="1" dirty="0"/>
              <a:t> I, II, III</a:t>
            </a:r>
            <a:r>
              <a:rPr lang="id-ID" altLang="en-US" sz="2000" b="1" dirty="0"/>
              <a:t>, akan memperoleh trophy dan sertifikat. Untuk harapan I, II, III</a:t>
            </a:r>
            <a:r>
              <a:rPr lang="en-US" altLang="en-US" sz="2000" b="1" dirty="0"/>
              <a:t> ; </a:t>
            </a:r>
            <a:r>
              <a:rPr lang="en-US" altLang="en-US" sz="2000" b="1" dirty="0" err="1"/>
              <a:t>masing-masing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akan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memperoleh</a:t>
            </a:r>
            <a:r>
              <a:rPr lang="en-US" altLang="en-US" sz="2000" b="1" dirty="0"/>
              <a:t> </a:t>
            </a:r>
            <a:r>
              <a:rPr lang="id-ID" altLang="en-US" sz="2000" b="1" dirty="0"/>
              <a:t>medali </a:t>
            </a:r>
            <a:r>
              <a:rPr lang="en-US" altLang="en-US" sz="2000" b="1" dirty="0" err="1"/>
              <a:t>dan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sertifikat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juara</a:t>
            </a:r>
            <a:r>
              <a:rPr lang="id-ID" altLang="en-US" sz="2000" b="1" dirty="0"/>
              <a:t>.</a:t>
            </a:r>
          </a:p>
          <a:p>
            <a:pPr marL="982980" indent="-355600">
              <a:defRPr/>
            </a:pPr>
            <a:r>
              <a:rPr lang="id-ID" altLang="en-US" sz="2000" b="1" dirty="0"/>
              <a:t>b.   Perawatan Keluarga</a:t>
            </a:r>
          </a:p>
          <a:p>
            <a:pPr marL="903605" indent="-179705">
              <a:buFontTx/>
              <a:buNone/>
              <a:defRPr/>
            </a:pPr>
            <a:r>
              <a:rPr lang="id-ID" altLang="en-US" sz="2000" b="1" dirty="0"/>
              <a:t>		</a:t>
            </a:r>
            <a:r>
              <a:rPr lang="en-US" altLang="en-US" sz="2000" b="1" dirty="0" err="1"/>
              <a:t>Lomba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Perawatan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Ke</a:t>
            </a:r>
            <a:r>
              <a:rPr lang="id-ID" altLang="en-US" sz="2000" b="1" dirty="0"/>
              <a:t>luarga untuk PMR Wira </a:t>
            </a:r>
            <a:r>
              <a:rPr lang="en-US" altLang="en-US" sz="2000" b="1" dirty="0" err="1"/>
              <a:t>memperebutkan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juara</a:t>
            </a:r>
            <a:r>
              <a:rPr lang="en-US" altLang="en-US" sz="2000" b="1" dirty="0"/>
              <a:t> I, II, III</a:t>
            </a:r>
            <a:r>
              <a:rPr lang="id-ID" altLang="en-US" sz="2000" b="1" dirty="0"/>
              <a:t>, akan memperoleh trophy dan sertifikat. Untuk harapan I, II, III</a:t>
            </a:r>
            <a:r>
              <a:rPr lang="en-US" altLang="en-US" sz="2000" b="1" dirty="0"/>
              <a:t> ; </a:t>
            </a:r>
            <a:r>
              <a:rPr lang="en-US" altLang="en-US" sz="2000" b="1" dirty="0" err="1"/>
              <a:t>masing-masing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akan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memperoleh</a:t>
            </a:r>
            <a:r>
              <a:rPr lang="en-US" altLang="en-US" sz="2000" b="1" dirty="0"/>
              <a:t> </a:t>
            </a:r>
            <a:r>
              <a:rPr lang="id-ID" altLang="en-US" sz="2000" b="1" dirty="0"/>
              <a:t>medali </a:t>
            </a:r>
            <a:r>
              <a:rPr lang="en-US" altLang="en-US" sz="2000" b="1" dirty="0" err="1"/>
              <a:t>dan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sertifikat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juara</a:t>
            </a:r>
            <a:r>
              <a:rPr lang="en-US" altLang="en-US" sz="2000" b="1" dirty="0"/>
              <a:t>. </a:t>
            </a:r>
            <a:r>
              <a:rPr lang="id-ID" altLang="en-US" sz="2000" b="1" dirty="0"/>
              <a:t>  </a:t>
            </a:r>
          </a:p>
          <a:p>
            <a:pPr marL="903605" indent="-179705">
              <a:buFontTx/>
              <a:buNone/>
              <a:defRPr/>
            </a:pPr>
            <a:r>
              <a:rPr lang="id-ID" altLang="en-US" sz="2000" b="1" dirty="0"/>
              <a:t>c.  Travelling </a:t>
            </a:r>
          </a:p>
          <a:p>
            <a:pPr marL="900430" indent="0">
              <a:buFontTx/>
              <a:buNone/>
              <a:defRPr/>
            </a:pPr>
            <a:r>
              <a:rPr lang="id-ID" altLang="en-US" sz="2000" b="1" dirty="0"/>
              <a:t>	</a:t>
            </a:r>
            <a:r>
              <a:rPr lang="en-US" altLang="en-US" sz="2000" b="1" dirty="0" err="1"/>
              <a:t>Lomba</a:t>
            </a:r>
            <a:r>
              <a:rPr lang="id-ID" altLang="en-US" sz="2000" b="1" dirty="0"/>
              <a:t> Travelling  untuk PMR Wira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memperebutkan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juara</a:t>
            </a:r>
            <a:r>
              <a:rPr lang="en-US" altLang="en-US" sz="2000" b="1" dirty="0"/>
              <a:t> I, II, III</a:t>
            </a:r>
            <a:r>
              <a:rPr lang="id-ID" altLang="en-US" sz="2000" b="1" dirty="0"/>
              <a:t>, akan memperoleh trophy dan sertifikat. Untuk harapan I, II, III</a:t>
            </a:r>
            <a:r>
              <a:rPr lang="en-US" altLang="en-US" sz="2000" b="1" dirty="0"/>
              <a:t> ; </a:t>
            </a:r>
            <a:r>
              <a:rPr lang="en-US" altLang="en-US" sz="2000" b="1" dirty="0" err="1"/>
              <a:t>masing-masing</a:t>
            </a:r>
            <a:r>
              <a:rPr lang="en-US" altLang="en-US" sz="2000" b="1" dirty="0"/>
              <a:t>  </a:t>
            </a:r>
            <a:r>
              <a:rPr lang="en-US" altLang="en-US" sz="2000" b="1" dirty="0" err="1"/>
              <a:t>akan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memperoleh</a:t>
            </a:r>
            <a:r>
              <a:rPr lang="en-US" altLang="en-US" sz="2000" b="1" dirty="0"/>
              <a:t> </a:t>
            </a:r>
            <a:r>
              <a:rPr lang="id-ID" altLang="en-US" sz="2000" b="1" dirty="0"/>
              <a:t>medali </a:t>
            </a:r>
            <a:r>
              <a:rPr lang="en-US" altLang="en-US" sz="2000" b="1" dirty="0" err="1"/>
              <a:t>dan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sertifikat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juara</a:t>
            </a:r>
            <a:r>
              <a:rPr lang="en-US" altLang="en-US" sz="2000" b="1" dirty="0"/>
              <a:t>.</a:t>
            </a:r>
            <a:r>
              <a:rPr lang="id-ID" altLang="en-US" sz="2000" b="1" dirty="0"/>
              <a:t> </a:t>
            </a:r>
          </a:p>
          <a:p>
            <a:pPr marL="903605" indent="-179705">
              <a:buFontTx/>
              <a:buNone/>
              <a:defRPr/>
            </a:pPr>
            <a:endParaRPr lang="id-ID" alt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8917" y="476672"/>
            <a:ext cx="864412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4000" b="1" dirty="0"/>
              <a:t>KETENTUAN UMUM VW 7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000" b="1" dirty="0">
                <a:sym typeface="+mn-ea"/>
              </a:rPr>
              <a:t>Peserta lomba untuk anggota PMR WIRA dari SMA/SMK/MA se-Indonesia maksimal 432 peserta (54 kontingen), per kontingen terdiri dari 8 peserta.</a:t>
            </a:r>
            <a:endParaRPr lang="id-ID" sz="2000" b="1" dirty="0"/>
          </a:p>
          <a:p>
            <a:pPr marL="342900" indent="-342900" algn="just"/>
            <a:r>
              <a:rPr lang="id-ID" sz="2000" b="1" dirty="0">
                <a:sym typeface="+mn-ea"/>
              </a:rPr>
              <a:t>	Peserta Kegiatan berjumlah 8 orang untuk wira dan maksimal 1 orang pendamping tim yang berasal dari unsur pembina, pelatih, atau yang ditunjuk dari sekolah untuk mendampingi TIM PMR tersebut. 8 orang tersebut meliputi :</a:t>
            </a:r>
            <a:endParaRPr lang="id-ID" sz="2000" b="1" dirty="0"/>
          </a:p>
          <a:p>
            <a:pPr marL="342900" indent="-342900" algn="just"/>
            <a:r>
              <a:rPr lang="id-ID" sz="2000" b="1" dirty="0">
                <a:sym typeface="+mn-ea"/>
              </a:rPr>
              <a:t>		-  3 orang untuk lomba pertolongan pertama</a:t>
            </a:r>
            <a:endParaRPr lang="id-ID" sz="2000" b="1" dirty="0"/>
          </a:p>
          <a:p>
            <a:pPr marL="342900" indent="-342900" algn="just"/>
            <a:r>
              <a:rPr lang="id-ID" sz="2000" b="1" dirty="0">
                <a:sym typeface="+mn-ea"/>
              </a:rPr>
              <a:t>		-  3 orang untuk lomba travelling</a:t>
            </a:r>
            <a:endParaRPr lang="id-ID" sz="2000" b="1" dirty="0"/>
          </a:p>
          <a:p>
            <a:pPr marL="342900" indent="-342900" algn="just"/>
            <a:r>
              <a:rPr lang="id-ID" sz="2000" b="1" dirty="0">
                <a:sym typeface="+mn-ea"/>
              </a:rPr>
              <a:t>		-  2 orang untuk lomba Perawatan Keluarga</a:t>
            </a:r>
            <a:endParaRPr lang="id-ID" sz="2000" b="1" dirty="0"/>
          </a:p>
          <a:p>
            <a:pPr marL="342900" indent="-342900" algn="just"/>
            <a:r>
              <a:rPr lang="id-ID" sz="2000" b="1" dirty="0">
                <a:sym typeface="+mn-ea"/>
              </a:rPr>
              <a:t>		- 1 orang untuk lomba infografis yang merangkap untuk perlombaa</a:t>
            </a:r>
            <a:r>
              <a:rPr lang="en-ID" altLang="id-ID" sz="2000" b="1" dirty="0">
                <a:sym typeface="+mn-ea"/>
              </a:rPr>
              <a:t>n</a:t>
            </a:r>
            <a:r>
              <a:rPr lang="id-ID" sz="2000" b="1" dirty="0">
                <a:sym typeface="+mn-ea"/>
              </a:rPr>
              <a:t> 	   Pertolongan pertama, travelling, atau Perawatan Keluarga</a:t>
            </a:r>
          </a:p>
          <a:p>
            <a:pPr indent="0" algn="just">
              <a:buNone/>
            </a:pPr>
            <a:endParaRPr lang="id-ID" b="1" dirty="0"/>
          </a:p>
          <a:p>
            <a:pPr marL="342900" indent="-342900" algn="just"/>
            <a:endParaRPr lang="id-ID" b="1" dirty="0"/>
          </a:p>
          <a:p>
            <a:pPr marL="342900" indent="-342900" algn="just">
              <a:buAutoNum type="arabicPeriod"/>
            </a:pPr>
            <a:endParaRPr lang="id-ID" b="1" dirty="0"/>
          </a:p>
          <a:p>
            <a:pPr marL="342900" indent="-342900" algn="just"/>
            <a:r>
              <a:rPr lang="id-ID" b="1" dirty="0"/>
              <a:t>   </a:t>
            </a:r>
          </a:p>
          <a:p>
            <a:pPr marL="342900" indent="-342900" algn="just">
              <a:buAutoNum type="alphaUcPeriod" startAt="2"/>
            </a:pPr>
            <a:endParaRPr lang="id-ID" b="1" dirty="0"/>
          </a:p>
          <a:p>
            <a:pPr marL="342900" indent="-342900" algn="just"/>
            <a:endParaRPr lang="id-ID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42910" y="321468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algn="just">
              <a:defRPr/>
            </a:pPr>
            <a:r>
              <a:rPr lang="id-ID" dirty="0"/>
              <a:t>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7506" y="2054422"/>
            <a:ext cx="8793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altLang="en-US" dirty="0"/>
              <a:t> </a:t>
            </a:r>
            <a:r>
              <a:rPr lang="id-ID" altLang="en-US" b="1" dirty="0"/>
              <a:t>Setiap tim membawa minimal 2 alas tidur</a:t>
            </a:r>
            <a:r>
              <a:rPr lang="en-US" altLang="en-US" b="1" dirty="0"/>
              <a:t>. </a:t>
            </a:r>
            <a:r>
              <a:rPr lang="en-US" altLang="en-US" b="1" dirty="0" err="1"/>
              <a:t>Disesuaikan</a:t>
            </a:r>
            <a:r>
              <a:rPr lang="en-US" altLang="en-US" b="1" dirty="0"/>
              <a:t> </a:t>
            </a:r>
            <a:r>
              <a:rPr lang="en-US" altLang="en-US" b="1" dirty="0" err="1"/>
              <a:t>peserta</a:t>
            </a:r>
            <a:r>
              <a:rPr lang="en-US" altLang="en-US" b="1" dirty="0"/>
              <a:t> </a:t>
            </a:r>
            <a:r>
              <a:rPr lang="en-US" altLang="en-US" b="1" dirty="0" err="1"/>
              <a:t>putra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putri</a:t>
            </a:r>
            <a:r>
              <a:rPr lang="en-US" altLang="en-US" b="1" dirty="0"/>
              <a:t>.</a:t>
            </a:r>
            <a:endParaRPr lang="id-ID" altLang="en-US" b="1" dirty="0"/>
          </a:p>
          <a:p>
            <a:pPr marL="342900" indent="-342900" algn="just">
              <a:buFont typeface="+mj-lt"/>
              <a:buAutoNum type="arabicPeriod"/>
            </a:pPr>
            <a:r>
              <a:rPr lang="id-ID" altLang="en-US" b="1" dirty="0"/>
              <a:t>Setiap tim membawa 1 buah souvenir/cenderamata dari sekolah masing-masing     y</a:t>
            </a:r>
            <a:r>
              <a:rPr lang="en-US" altLang="en-US" b="1" dirty="0" err="1"/>
              <a:t>ang</a:t>
            </a:r>
            <a:r>
              <a:rPr lang="en-US" altLang="en-US" b="1" dirty="0"/>
              <a:t> </a:t>
            </a:r>
            <a:r>
              <a:rPr lang="en-US" altLang="en-US" b="1" dirty="0" err="1"/>
              <a:t>nantinya</a:t>
            </a:r>
            <a:r>
              <a:rPr lang="en-US" altLang="en-US" b="1" dirty="0"/>
              <a:t> </a:t>
            </a:r>
            <a:r>
              <a:rPr lang="en-US" altLang="en-US" b="1" dirty="0" err="1"/>
              <a:t>akan</a:t>
            </a:r>
            <a:r>
              <a:rPr lang="en-US" altLang="en-US" b="1" dirty="0"/>
              <a:t> </a:t>
            </a:r>
            <a:r>
              <a:rPr lang="en-US" altLang="en-US" b="1" dirty="0" err="1"/>
              <a:t>ditukarkan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sekolah</a:t>
            </a:r>
            <a:r>
              <a:rPr lang="en-US" altLang="en-US" b="1" dirty="0"/>
              <a:t> lain. Souvenir </a:t>
            </a:r>
            <a:r>
              <a:rPr lang="en-US" altLang="en-US" b="1" dirty="0" err="1"/>
              <a:t>ini</a:t>
            </a:r>
            <a:r>
              <a:rPr lang="en-US" altLang="en-US" b="1" dirty="0"/>
              <a:t> </a:t>
            </a:r>
            <a:r>
              <a:rPr lang="en-US" altLang="en-US" b="1" dirty="0" err="1"/>
              <a:t>bertemakan</a:t>
            </a:r>
            <a:r>
              <a:rPr lang="en-US" altLang="en-US" b="1" dirty="0"/>
              <a:t> </a:t>
            </a:r>
            <a:r>
              <a:rPr lang="id-ID" altLang="en-US" b="1" dirty="0"/>
              <a:t>kerelawanan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ada</a:t>
            </a:r>
            <a:r>
              <a:rPr lang="en-US" altLang="en-US" b="1" dirty="0"/>
              <a:t> </a:t>
            </a:r>
            <a:r>
              <a:rPr lang="en-US" altLang="en-US" b="1" dirty="0" err="1"/>
              <a:t>idenitas</a:t>
            </a:r>
            <a:r>
              <a:rPr lang="en-US" altLang="en-US" b="1" dirty="0"/>
              <a:t> </a:t>
            </a:r>
            <a:r>
              <a:rPr lang="en-US" altLang="en-US" b="1" dirty="0" err="1"/>
              <a:t>sekolah</a:t>
            </a:r>
            <a:r>
              <a:rPr lang="en-US" altLang="en-US" b="1" dirty="0"/>
              <a:t>.</a:t>
            </a:r>
            <a:endParaRPr lang="id-ID" altLang="en-US" b="1" dirty="0"/>
          </a:p>
          <a:p>
            <a:pPr marL="342900" indent="-342900" algn="just">
              <a:buFont typeface="+mj-lt"/>
              <a:buAutoNum type="arabicPeriod"/>
            </a:pPr>
            <a:r>
              <a:rPr lang="id-ID" altLang="en-US" b="1" dirty="0"/>
              <a:t> Disarankan untuk membawa : senter, rol kabel, obat pribadi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saat</a:t>
            </a:r>
            <a:r>
              <a:rPr lang="en-US" altLang="en-US" b="1" dirty="0"/>
              <a:t> </a:t>
            </a:r>
            <a:r>
              <a:rPr lang="en-US" altLang="en-US" b="1" dirty="0" err="1"/>
              <a:t>lomba</a:t>
            </a:r>
            <a:r>
              <a:rPr lang="en-US" altLang="en-US" b="1" dirty="0"/>
              <a:t>, </a:t>
            </a:r>
            <a:r>
              <a:rPr lang="en-US" altLang="en-US" b="1" dirty="0" err="1"/>
              <a:t>Sabtu</a:t>
            </a:r>
            <a:r>
              <a:rPr lang="en-US" altLang="en-US" b="1" dirty="0"/>
              <a:t> </a:t>
            </a:r>
            <a:r>
              <a:rPr lang="id-ID" altLang="en-US" b="1" dirty="0"/>
              <a:t>14 </a:t>
            </a:r>
            <a:r>
              <a:rPr lang="en-US" altLang="en-US" b="1" dirty="0" err="1"/>
              <a:t>Desember</a:t>
            </a:r>
            <a:r>
              <a:rPr lang="en-US" altLang="en-US" b="1" dirty="0"/>
              <a:t> 201</a:t>
            </a:r>
            <a:r>
              <a:rPr lang="id-ID" altLang="en-US" b="1" dirty="0"/>
              <a:t>9</a:t>
            </a:r>
            <a:r>
              <a:rPr lang="en-US" altLang="en-US" b="1" dirty="0"/>
              <a:t>. </a:t>
            </a:r>
            <a:r>
              <a:rPr lang="en-US" altLang="en-US" b="1" dirty="0" err="1"/>
              <a:t>Peserta</a:t>
            </a:r>
            <a:r>
              <a:rPr lang="en-US" altLang="en-US" b="1" dirty="0"/>
              <a:t> </a:t>
            </a:r>
            <a:r>
              <a:rPr lang="en-US" altLang="en-US" b="1" dirty="0" err="1"/>
              <a:t>Lomba</a:t>
            </a:r>
            <a:r>
              <a:rPr lang="en-US" altLang="en-US" b="1" dirty="0"/>
              <a:t> </a:t>
            </a:r>
            <a:r>
              <a:rPr lang="en-US" altLang="en-US" b="1" dirty="0" err="1"/>
              <a:t>dimohon</a:t>
            </a:r>
            <a:r>
              <a:rPr lang="en-US" altLang="en-US" b="1" dirty="0"/>
              <a:t> </a:t>
            </a:r>
            <a:r>
              <a:rPr lang="en-US" altLang="en-US" b="1" dirty="0" err="1"/>
              <a:t>membawa</a:t>
            </a:r>
            <a:r>
              <a:rPr lang="en-US" altLang="en-US" b="1" dirty="0"/>
              <a:t> </a:t>
            </a:r>
            <a:r>
              <a:rPr lang="en-US" altLang="en-US" b="1" dirty="0" err="1"/>
              <a:t>alat</a:t>
            </a:r>
            <a:r>
              <a:rPr lang="en-US" altLang="en-US" b="1" dirty="0"/>
              <a:t> </a:t>
            </a:r>
            <a:r>
              <a:rPr lang="en-US" altLang="en-US" b="1" dirty="0" err="1"/>
              <a:t>ibadah</a:t>
            </a:r>
            <a:r>
              <a:rPr lang="id-ID" altLang="en-US" b="1"/>
              <a:t>, jas hujan/ payung</a:t>
            </a:r>
            <a:r>
              <a:rPr lang="en-US" altLang="en-US" b="1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minum</a:t>
            </a:r>
            <a:r>
              <a:rPr lang="en-US" altLang="en-US" b="1" dirty="0"/>
              <a:t> </a:t>
            </a:r>
            <a:r>
              <a:rPr lang="en-US" altLang="en-US" b="1" dirty="0" err="1"/>
              <a:t>ketika</a:t>
            </a:r>
            <a:r>
              <a:rPr lang="en-US" altLang="en-US" b="1" dirty="0"/>
              <a:t> </a:t>
            </a:r>
            <a:r>
              <a:rPr lang="en-US" altLang="en-US" b="1" dirty="0" err="1"/>
              <a:t>memasuki</a:t>
            </a:r>
            <a:r>
              <a:rPr lang="en-US" altLang="en-US" b="1" dirty="0"/>
              <a:t> </a:t>
            </a:r>
            <a:r>
              <a:rPr lang="en-US" altLang="en-US" b="1" dirty="0" err="1"/>
              <a:t>ruang</a:t>
            </a:r>
            <a:r>
              <a:rPr lang="en-US" altLang="en-US" b="1" dirty="0"/>
              <a:t> </a:t>
            </a:r>
            <a:r>
              <a:rPr lang="en-US" altLang="en-US" b="1" dirty="0" err="1"/>
              <a:t>isolasi</a:t>
            </a:r>
            <a:r>
              <a:rPr lang="en-US" altLang="en-US" b="1" dirty="0"/>
              <a:t> </a:t>
            </a:r>
            <a:r>
              <a:rPr lang="en-US" altLang="en-US" b="1" dirty="0" err="1"/>
              <a:t>lomba</a:t>
            </a:r>
            <a:r>
              <a:rPr lang="en-US" altLang="en-US" b="1" dirty="0"/>
              <a:t>.</a:t>
            </a:r>
            <a:endParaRPr lang="id-ID" altLang="en-US" b="1" dirty="0"/>
          </a:p>
          <a:p>
            <a:pPr marL="342900" indent="-342900" algn="just">
              <a:buFont typeface="+mj-lt"/>
              <a:buAutoNum type="arabicPeriod"/>
            </a:pPr>
            <a:r>
              <a:rPr lang="id-ID" altLang="en-US" b="1" dirty="0"/>
              <a:t>Untuk tambahan pemesanan makanan bisa dilakukan maksimal tanggal 30 November 2019, dan maksimal pembayaran makanan pada saat daftar ulang tanggal 13 Desember 2019. harga permakanan yaitu Rp.11.000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altLang="en-US" b="1" dirty="0"/>
              <a:t>Untuk sertifikat pembina bisa dipesan maksimal tanggal 30 November 2019, dan pembayaran maksimal pada saat daftar ulang yaitu tanggal 13Desember 2019. harga persertifikat yaitu Rp.3000</a:t>
            </a:r>
            <a:endParaRPr lang="en-US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0976" y="1635228"/>
            <a:ext cx="198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latin typeface="Adobe Garamond Pro Bold" panose="02020702060506020403" pitchFamily="18" charset="0"/>
              </a:rPr>
              <a:t>LAIN-LAIN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506" y="692104"/>
            <a:ext cx="8728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AutoNum type="arabicPeriod" startAt="2"/>
              <a:defRPr/>
            </a:pPr>
            <a:r>
              <a:rPr lang="id-ID" altLang="en-US" b="1" dirty="0"/>
              <a:t>Lomba video kesiapsiagaan bencana dan infografis profil PMR  kategori PMR Wira dan </a:t>
            </a:r>
            <a:r>
              <a:rPr lang="en-US" b="1" dirty="0" err="1"/>
              <a:t>memperebutkan</a:t>
            </a:r>
            <a:r>
              <a:rPr lang="en-US" b="1" dirty="0"/>
              <a:t> </a:t>
            </a:r>
            <a:r>
              <a:rPr lang="en-US" b="1" dirty="0" err="1"/>
              <a:t>juara</a:t>
            </a:r>
            <a:r>
              <a:rPr lang="en-US" b="1" dirty="0"/>
              <a:t> I, II, </a:t>
            </a:r>
            <a:r>
              <a:rPr lang="en-US" b="1" dirty="0" err="1"/>
              <a:t>dan</a:t>
            </a:r>
            <a:r>
              <a:rPr lang="en-US" b="1" dirty="0"/>
              <a:t> III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memperoleh</a:t>
            </a:r>
            <a:r>
              <a:rPr lang="en-US" b="1" dirty="0"/>
              <a:t> </a:t>
            </a:r>
            <a:r>
              <a:rPr lang="id-ID" b="1" dirty="0"/>
              <a:t>medali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sertifikat</a:t>
            </a:r>
            <a:r>
              <a:rPr lang="en-US" b="1" dirty="0"/>
              <a:t> </a:t>
            </a:r>
            <a:r>
              <a:rPr lang="en-US" b="1" dirty="0" err="1"/>
              <a:t>juara</a:t>
            </a:r>
            <a:r>
              <a:rPr lang="en-US" b="1" dirty="0"/>
              <a:t>.</a:t>
            </a:r>
            <a:endParaRPr lang="id-ID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42910" y="321468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algn="just">
              <a:defRPr/>
            </a:pPr>
            <a:r>
              <a:rPr lang="id-ID" dirty="0"/>
              <a:t>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8731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/>
              <a:t>RUNDOWN PMR WIRA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4649"/>
              </p:ext>
            </p:extLst>
          </p:nvPr>
        </p:nvGraphicFramePr>
        <p:xfrm>
          <a:off x="1331640" y="1072089"/>
          <a:ext cx="7812360" cy="407164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0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63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WAKTU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ACARA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TEMPAT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91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JUMAT, 13 DESEMBER 2019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08.30-13.00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Registrasi ulang 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Student Center UNS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13.00- 17.00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Lomba Poster Infografis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R.</a:t>
                      </a:r>
                      <a:r>
                        <a:rPr lang="id-ID" sz="1400" baseline="0" dirty="0"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 Werkudara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13.00-13.30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Pengkondisian peserta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Depan Student Center UNS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13.30-15.30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Opening Ceremony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Aula Gedung F FKIP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15.30-18.15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ISHOMA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Masjid Nurul Huda, SC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2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18.15-20.00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Welcome Celebration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Aulla Ged F FKIP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20.00-22.00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Pengkondisian ke penginapan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Gedung FKIP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22.00-04.00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/>
                        <a:t>Istirahat</a:t>
                      </a:r>
                      <a:endParaRPr lang="id-ID" sz="140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/>
                        <a:t>Gedung B C dan E FKIP</a:t>
                      </a:r>
                      <a:endParaRPr lang="id-ID" sz="14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929058" y="192880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42910" y="321468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algn="just">
              <a:defRPr/>
            </a:pPr>
            <a:r>
              <a:rPr lang="id-ID" dirty="0"/>
              <a:t>	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79612"/>
              </p:ext>
            </p:extLst>
          </p:nvPr>
        </p:nvGraphicFramePr>
        <p:xfrm>
          <a:off x="1259631" y="548680"/>
          <a:ext cx="7884369" cy="50079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2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53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SABTU, 14 DESEMBER 2019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04.00-06.00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/>
                        <a:t>MCK, sholat</a:t>
                      </a:r>
                      <a:endParaRPr lang="id-ID" sz="1500" b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Gedung B C dan E FKIP, Masjid NH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06.00-07.00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Makan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Gedung B C dan E FKIP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/>
                        <a:t>07.00-07.30</a:t>
                      </a:r>
                      <a:endParaRPr lang="id-ID" sz="1500" b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/>
                        <a:t>Pengondisian ke tempat lomba</a:t>
                      </a:r>
                      <a:endParaRPr lang="id-ID" sz="1500" b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Gelora Pendidikan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/>
                        <a:t>07.30-17.30</a:t>
                      </a:r>
                      <a:endParaRPr lang="id-ID" sz="1500" b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/>
                        <a:t>Perlombaan( PP, PK, Travelling)</a:t>
                      </a:r>
                      <a:endParaRPr lang="id-ID" sz="1500" b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Gedung C dan D FKIP, SC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17.30-19.15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/>
                        <a:t>ISHOMA</a:t>
                      </a:r>
                      <a:endParaRPr lang="id-ID" sz="1500" b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Gedung B C dan D FKIP, Masjid Nurul Huda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5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19.15-22.00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Pensi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Gelora Pendidikan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59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/>
                        <a:t>22.00</a:t>
                      </a:r>
                      <a:endParaRPr lang="id-ID" sz="1500" b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Istirahat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/>
                        <a:t>Gedung B C dan D FKIP</a:t>
                      </a:r>
                      <a:endParaRPr lang="id-ID" sz="1500" b="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929058" y="192880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42910" y="321468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algn="just">
              <a:defRPr/>
            </a:pPr>
            <a:r>
              <a:rPr lang="id-ID" dirty="0"/>
              <a:t>	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09335"/>
              </p:ext>
            </p:extLst>
          </p:nvPr>
        </p:nvGraphicFramePr>
        <p:xfrm>
          <a:off x="1337656" y="548680"/>
          <a:ext cx="7624266" cy="50405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6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07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MINGGU, 15 DESEMBER 2019</a:t>
                      </a:r>
                      <a:endParaRPr lang="id-ID" sz="1600" dirty="0">
                        <a:latin typeface="Arial" panose="020B060402020202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9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04.00-06.00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MCK, Sholat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Gedung B C dan D FKIP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9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06.00-07.00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Senam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Depan Gedung B FKIP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9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07.00-07.30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Sarapan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Gelora Pendidikan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9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07.30-08.00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Pengkondisian peserta ke masing-masing tempat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Gelora Pendidikan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0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08.00-10.00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Outbond,Kunjungan Ke Griya PMI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Evaluasi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Samping Stadion UNS, Griya PMI, Gedung FKIP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10.00-12.00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Bersih-bersih tempat dan persiapan pulang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Gedung B C dan D FKIP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9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12.00-13.00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ISHOMA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Gedung B C dan D FKIP, Masjid Nurul Huda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153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13.00-15.30</a:t>
                      </a:r>
                      <a:endParaRPr lang="id-ID" sz="160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Penggumuman dan closing ceremony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Gelora Pendidikan</a:t>
                      </a:r>
                      <a:endParaRPr lang="id-ID" sz="1600" dirty="0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6328" y="702610"/>
            <a:ext cx="9176656" cy="228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id-I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 PENSI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PMR WIRA &amp; KSR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Volunteer Week and Youth Volunteer Competition 7</a:t>
            </a:r>
            <a:b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en-US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7" y="472514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Monotype Corsiva" panose="03010101010201010101" pitchFamily="66" charset="0"/>
              </a:rPr>
              <a:t>Volunteer Week and Youth Volunteer Competition 7</a:t>
            </a:r>
            <a:endParaRPr lang="en-US" sz="2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Surakarta, 1</a:t>
            </a:r>
            <a:r>
              <a:rPr lang="id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836712"/>
            <a:ext cx="77048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3600" b="1" u="sng" dirty="0"/>
              <a:t>Ketentuan untuk Pensi</a:t>
            </a:r>
          </a:p>
          <a:p>
            <a:pPr marL="342900" indent="-342900" algn="just">
              <a:buAutoNum type="arabicPeriod"/>
            </a:pPr>
            <a:endParaRPr lang="id-ID" sz="1900" b="1" dirty="0"/>
          </a:p>
          <a:p>
            <a:pPr marL="342900" indent="-342900" algn="just">
              <a:buAutoNum type="arabicPeriod"/>
            </a:pPr>
            <a:r>
              <a:rPr lang="id-ID" sz="1900" b="1" dirty="0"/>
              <a:t>Peserta Pensi adalah pesera anggota  PMR Wira</a:t>
            </a:r>
          </a:p>
          <a:p>
            <a:pPr marL="342900" indent="-342900" algn="just">
              <a:buAutoNum type="arabicPeriod"/>
            </a:pPr>
            <a:r>
              <a:rPr lang="id-ID" sz="1900" b="1" dirty="0"/>
              <a:t>Pensi diadakan pada hari Sabtu, 14 Desember 2019 pukul 19.15</a:t>
            </a:r>
          </a:p>
          <a:p>
            <a:pPr marL="342900" indent="-342900" algn="just">
              <a:buAutoNum type="arabicPeriod"/>
            </a:pPr>
            <a:r>
              <a:rPr lang="id-ID" sz="1900" b="1" dirty="0"/>
              <a:t>Pensi ini dibuka untuk 7 pendaftar dari PMR Wira </a:t>
            </a:r>
          </a:p>
          <a:p>
            <a:pPr marL="342900" indent="-342900" algn="just">
              <a:buAutoNum type="arabicPeriod"/>
            </a:pPr>
            <a:r>
              <a:rPr lang="id-ID" sz="1900" b="1" dirty="0"/>
              <a:t>Setiap pendaftar harus menamilkan penampilan yang berbeda dengan tema ‘berbeda daerah, satu jiwa’</a:t>
            </a:r>
          </a:p>
          <a:p>
            <a:pPr marL="342900" indent="-342900" algn="just">
              <a:buAutoNum type="arabicPeriod"/>
            </a:pPr>
            <a:r>
              <a:rPr lang="id-ID" sz="1900" b="1" dirty="0"/>
              <a:t>Penampilan pensi berdurasi 10 menit untuk setiap kontingen</a:t>
            </a:r>
          </a:p>
          <a:p>
            <a:pPr marL="342900" indent="-342900" algn="just">
              <a:buAutoNum type="arabicPeriod"/>
            </a:pPr>
            <a:r>
              <a:rPr lang="id-ID" sz="1900" b="1" dirty="0"/>
              <a:t>Pendaftaran dibuka pada tanggal 23 November hingga 5 Desember 2019</a:t>
            </a:r>
          </a:p>
          <a:p>
            <a:pPr marL="342900" indent="-342900" algn="just">
              <a:buAutoNum type="arabicPeriod"/>
            </a:pPr>
            <a:r>
              <a:rPr lang="id-ID" sz="1900" b="1" dirty="0"/>
              <a:t>Bagi pendaftar bisa menghubungi masing- masing LO</a:t>
            </a:r>
          </a:p>
          <a:p>
            <a:pPr marL="342900" indent="-342900" algn="just">
              <a:buAutoNum type="arabicPeriod"/>
            </a:pPr>
            <a:r>
              <a:rPr lang="id-ID" sz="1900" b="1" dirty="0"/>
              <a:t>Penggumpulan Softile berupa musik atau hal-hal lain untuk menunjang pensi dikumpullkan maksimal pada tanggal 13 Desember 2019 pukul 22.00  </a:t>
            </a:r>
            <a:endParaRPr lang="en-US" sz="1900" b="1" dirty="0"/>
          </a:p>
          <a:p>
            <a:pPr marL="342900" indent="-342900" algn="just">
              <a:buAutoNum type="arabicPeriod"/>
            </a:pPr>
            <a:endParaRPr lang="id-ID" sz="19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7C23B-374F-4455-BCF2-34EF8957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9. </a:t>
            </a:r>
            <a:r>
              <a:rPr lang="en-US" sz="1900" b="1" dirty="0" err="1"/>
              <a:t>Pensi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</a:t>
            </a:r>
            <a:r>
              <a:rPr lang="en-US" sz="1900" b="1" dirty="0" err="1"/>
              <a:t>memperebutkan</a:t>
            </a:r>
            <a:r>
              <a:rPr lang="en-US" sz="1900" b="1" dirty="0"/>
              <a:t> </a:t>
            </a:r>
            <a:r>
              <a:rPr lang="en-US" sz="1900" b="1" dirty="0" err="1"/>
              <a:t>juara</a:t>
            </a:r>
            <a:r>
              <a:rPr lang="en-US" sz="1900" b="1" dirty="0"/>
              <a:t> </a:t>
            </a:r>
            <a:r>
              <a:rPr lang="en-US" sz="1900" b="1" dirty="0" err="1"/>
              <a:t>terfaforit</a:t>
            </a:r>
            <a:r>
              <a:rPr lang="en-US" sz="1900" b="1" dirty="0"/>
              <a:t> dan </a:t>
            </a:r>
            <a:r>
              <a:rPr lang="en-US" sz="1900" b="1" dirty="0" err="1"/>
              <a:t>terbaik</a:t>
            </a: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     -</a:t>
            </a:r>
            <a:r>
              <a:rPr lang="en-US" sz="1900" b="1" dirty="0" err="1"/>
              <a:t>Pensi</a:t>
            </a:r>
            <a:r>
              <a:rPr lang="en-US" sz="1900" b="1" dirty="0"/>
              <a:t> </a:t>
            </a:r>
            <a:r>
              <a:rPr lang="en-US" sz="1900" b="1" dirty="0" err="1"/>
              <a:t>juara</a:t>
            </a:r>
            <a:r>
              <a:rPr lang="en-US" sz="1900" b="1" dirty="0"/>
              <a:t> </a:t>
            </a:r>
            <a:r>
              <a:rPr lang="en-US" sz="1900" b="1" dirty="0" err="1"/>
              <a:t>terbaik</a:t>
            </a:r>
            <a:r>
              <a:rPr lang="en-US" sz="1900" b="1" dirty="0"/>
              <a:t> </a:t>
            </a:r>
            <a:r>
              <a:rPr lang="en-US" sz="1900" b="1" dirty="0" err="1"/>
              <a:t>dinilai</a:t>
            </a:r>
            <a:r>
              <a:rPr lang="en-US" sz="1900" b="1" dirty="0"/>
              <a:t> </a:t>
            </a:r>
            <a:r>
              <a:rPr lang="en-US" sz="1900" b="1" dirty="0" err="1"/>
              <a:t>berdasarkan</a:t>
            </a:r>
            <a:r>
              <a:rPr lang="en-US" sz="1900" b="1" dirty="0"/>
              <a:t> </a:t>
            </a:r>
            <a:r>
              <a:rPr lang="en-US" sz="1900" b="1" dirty="0" err="1"/>
              <a:t>penilaian</a:t>
            </a:r>
            <a:r>
              <a:rPr lang="en-US" sz="1900" b="1" dirty="0"/>
              <a:t> dewan </a:t>
            </a:r>
            <a:r>
              <a:rPr lang="en-US" sz="1900" b="1" dirty="0" err="1"/>
              <a:t>juri</a:t>
            </a:r>
            <a:endParaRPr lang="en-US" sz="1900" b="1" dirty="0"/>
          </a:p>
          <a:p>
            <a:pPr marL="290513" indent="-290513">
              <a:buNone/>
            </a:pPr>
            <a:r>
              <a:rPr lang="en-US" sz="1900" b="1" dirty="0"/>
              <a:t>     -</a:t>
            </a:r>
            <a:r>
              <a:rPr lang="en-US" sz="1900" b="1" dirty="0" err="1"/>
              <a:t>Pensi</a:t>
            </a:r>
            <a:r>
              <a:rPr lang="en-US" sz="1900" b="1" dirty="0"/>
              <a:t> </a:t>
            </a:r>
            <a:r>
              <a:rPr lang="en-US" sz="1900" b="1" dirty="0" err="1"/>
              <a:t>juara</a:t>
            </a:r>
            <a:r>
              <a:rPr lang="en-US" sz="1900" b="1" dirty="0"/>
              <a:t> </a:t>
            </a:r>
            <a:r>
              <a:rPr lang="en-US" sz="1900" b="1" dirty="0" err="1"/>
              <a:t>favorit</a:t>
            </a:r>
            <a:r>
              <a:rPr lang="en-US" sz="1900" b="1" dirty="0"/>
              <a:t> </a:t>
            </a:r>
            <a:r>
              <a:rPr lang="en-US" sz="1900" b="1" dirty="0" err="1"/>
              <a:t>dinilai</a:t>
            </a:r>
            <a:r>
              <a:rPr lang="en-US" sz="1900" b="1" dirty="0"/>
              <a:t> </a:t>
            </a:r>
            <a:r>
              <a:rPr lang="en-US" sz="1900" b="1" dirty="0" err="1"/>
              <a:t>berdasarkan</a:t>
            </a:r>
            <a:r>
              <a:rPr lang="en-US" sz="1900" b="1" dirty="0"/>
              <a:t> vote 'love’ </a:t>
            </a:r>
            <a:r>
              <a:rPr lang="en-US" sz="1900" b="1" dirty="0" err="1"/>
              <a:t>terbanyak</a:t>
            </a:r>
            <a:r>
              <a:rPr lang="en-US" sz="1900" b="1" dirty="0"/>
              <a:t> </a:t>
            </a:r>
            <a:r>
              <a:rPr lang="en-US" sz="1900" b="1" dirty="0" err="1"/>
              <a:t>dari</a:t>
            </a:r>
            <a:r>
              <a:rPr lang="en-US" sz="1900" b="1" dirty="0"/>
              <a:t> </a:t>
            </a:r>
            <a:r>
              <a:rPr lang="en-US" sz="1900" b="1" dirty="0" err="1"/>
              <a:t>pengunjung</a:t>
            </a:r>
            <a:r>
              <a:rPr lang="en-US" sz="1900" b="1" dirty="0"/>
              <a:t>                  bazar yang juga </a:t>
            </a:r>
            <a:r>
              <a:rPr lang="en-US" sz="1900" b="1" dirty="0" err="1"/>
              <a:t>penonton</a:t>
            </a:r>
            <a:r>
              <a:rPr lang="en-US" sz="1900" b="1" dirty="0"/>
              <a:t> </a:t>
            </a:r>
            <a:r>
              <a:rPr lang="en-US" sz="1900" b="1" dirty="0" err="1"/>
              <a:t>pentas</a:t>
            </a:r>
            <a:r>
              <a:rPr lang="en-US" sz="1900" b="1" dirty="0"/>
              <a:t> </a:t>
            </a:r>
            <a:r>
              <a:rPr lang="en-US" sz="1900" b="1" dirty="0" err="1"/>
              <a:t>seni</a:t>
            </a:r>
            <a:r>
              <a:rPr lang="en-US" sz="1900" b="1" dirty="0"/>
              <a:t>. Love </a:t>
            </a:r>
            <a:r>
              <a:rPr lang="en-US" sz="1900" b="1" dirty="0" err="1"/>
              <a:t>didapatkan</a:t>
            </a:r>
            <a:r>
              <a:rPr lang="en-US" sz="1900" b="1" dirty="0"/>
              <a:t> </a:t>
            </a:r>
            <a:r>
              <a:rPr lang="en-US" sz="1900" b="1" dirty="0" err="1"/>
              <a:t>dengan</a:t>
            </a:r>
            <a:r>
              <a:rPr lang="en-US" sz="1900" b="1" dirty="0"/>
              <a:t> </a:t>
            </a:r>
            <a:r>
              <a:rPr lang="en-US" sz="1900" b="1" dirty="0" err="1"/>
              <a:t>membeli</a:t>
            </a:r>
            <a:r>
              <a:rPr lang="en-US" sz="1900" b="1" dirty="0"/>
              <a:t> </a:t>
            </a:r>
            <a:r>
              <a:rPr lang="en-US" sz="1900" b="1" dirty="0" err="1"/>
              <a:t>jajan</a:t>
            </a:r>
            <a:r>
              <a:rPr lang="en-US" sz="1900" b="1" dirty="0"/>
              <a:t> di bazaar minimal Rp5.000 yang </a:t>
            </a:r>
            <a:r>
              <a:rPr lang="en-US" sz="1900" b="1" dirty="0" err="1"/>
              <a:t>akan</a:t>
            </a:r>
            <a:r>
              <a:rPr lang="en-US" sz="1900" b="1" dirty="0"/>
              <a:t> </a:t>
            </a:r>
            <a:r>
              <a:rPr lang="en-US" sz="1900" b="1" dirty="0" err="1"/>
              <a:t>mendapat</a:t>
            </a:r>
            <a:r>
              <a:rPr lang="en-US" sz="1900" b="1" dirty="0"/>
              <a:t> 3 love. </a:t>
            </a:r>
            <a:r>
              <a:rPr lang="en-US" sz="1900" b="1" dirty="0" err="1"/>
              <a:t>Nantinya</a:t>
            </a:r>
            <a:r>
              <a:rPr lang="en-US" sz="1900" b="1" dirty="0"/>
              <a:t> </a:t>
            </a:r>
            <a:r>
              <a:rPr lang="en-US" sz="1900" b="1" dirty="0" err="1"/>
              <a:t>pengunjung</a:t>
            </a:r>
            <a:r>
              <a:rPr lang="en-US" sz="1900" b="1" dirty="0"/>
              <a:t> </a:t>
            </a:r>
            <a:r>
              <a:rPr lang="en-US" sz="1900" b="1" dirty="0" err="1"/>
              <a:t>bebas</a:t>
            </a:r>
            <a:r>
              <a:rPr lang="en-US" sz="1900" b="1" dirty="0"/>
              <a:t> </a:t>
            </a:r>
            <a:r>
              <a:rPr lang="en-US" sz="1900" b="1" dirty="0" err="1"/>
              <a:t>memasukan</a:t>
            </a:r>
            <a:r>
              <a:rPr lang="en-US" sz="1900" b="1" dirty="0"/>
              <a:t> love </a:t>
            </a:r>
            <a:r>
              <a:rPr lang="en-US" sz="1900" b="1" dirty="0" err="1"/>
              <a:t>tersebut</a:t>
            </a:r>
            <a:r>
              <a:rPr lang="en-US" sz="1900" b="1" dirty="0"/>
              <a:t> di box </a:t>
            </a:r>
            <a:r>
              <a:rPr lang="en-US" sz="1900" b="1" dirty="0" err="1"/>
              <a:t>sesuai</a:t>
            </a:r>
            <a:r>
              <a:rPr lang="en-US" sz="1900" b="1" dirty="0"/>
              <a:t> </a:t>
            </a:r>
            <a:r>
              <a:rPr lang="en-US" sz="1900" b="1" dirty="0" err="1"/>
              <a:t>sekolah</a:t>
            </a:r>
            <a:r>
              <a:rPr lang="en-US" sz="1900" b="1" dirty="0"/>
              <a:t> yang </a:t>
            </a:r>
            <a:r>
              <a:rPr lang="en-US" sz="1900" b="1" dirty="0" err="1"/>
              <a:t>mereka</a:t>
            </a:r>
            <a:r>
              <a:rPr lang="en-US" sz="1900" b="1" dirty="0"/>
              <a:t> </a:t>
            </a:r>
            <a:r>
              <a:rPr lang="en-US" sz="1900" b="1" dirty="0" err="1"/>
              <a:t>dukung</a:t>
            </a:r>
            <a:r>
              <a:rPr lang="en-US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423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1743"/>
            <a:ext cx="9176656" cy="228413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PETUNJUK TEKNIS PELAKSANAAN LOMBA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PERTOLONGAN PERTAMA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Volunteer Week and Youth Volunteer Competition 7</a:t>
            </a:r>
            <a:b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en-US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3386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Monotype Corsiva" panose="03010101010201010101" pitchFamily="66" charset="0"/>
              </a:rPr>
              <a:t>Volunteer Week and Youth Volunteer Competition 7</a:t>
            </a:r>
            <a:endParaRPr lang="en-US" sz="2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Surakarta, 1</a:t>
            </a:r>
            <a:r>
              <a:rPr lang="id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30389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31" y="402995"/>
            <a:ext cx="8731875" cy="88489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LOMBA PERTOLONGAN PERTAMA WIRA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5472" y="1107584"/>
            <a:ext cx="7858528" cy="471684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ID" sz="1800" b="1" dirty="0" err="1"/>
              <a:t>Lomba</a:t>
            </a:r>
            <a:r>
              <a:rPr lang="en-ID" sz="1800" b="1" dirty="0"/>
              <a:t> </a:t>
            </a:r>
            <a:r>
              <a:rPr lang="en-ID" sz="1800" b="1" dirty="0" err="1"/>
              <a:t>Pertolongan</a:t>
            </a:r>
            <a:r>
              <a:rPr lang="en-ID" sz="1800" b="1" dirty="0"/>
              <a:t> </a:t>
            </a:r>
            <a:r>
              <a:rPr lang="en-ID" sz="1800" b="1" dirty="0" err="1"/>
              <a:t>Pertama</a:t>
            </a:r>
            <a:r>
              <a:rPr lang="en-ID" sz="1800" b="1" dirty="0"/>
              <a:t> (PP)</a:t>
            </a:r>
            <a:endParaRPr lang="en-US" sz="1800" b="1" dirty="0"/>
          </a:p>
          <a:p>
            <a:pPr lvl="0" algn="just">
              <a:lnSpc>
                <a:spcPct val="150000"/>
              </a:lnSpc>
            </a:pPr>
            <a:r>
              <a:rPr lang="en-ID" sz="1800" b="1" dirty="0" err="1"/>
              <a:t>Peserta</a:t>
            </a:r>
            <a:r>
              <a:rPr lang="en-ID" sz="1800" b="1" dirty="0"/>
              <a:t> </a:t>
            </a:r>
            <a:r>
              <a:rPr lang="en-ID" sz="1800" b="1" dirty="0" err="1"/>
              <a:t>lomba</a:t>
            </a:r>
            <a:r>
              <a:rPr lang="en-ID" sz="1800" b="1" dirty="0"/>
              <a:t> </a:t>
            </a:r>
            <a:r>
              <a:rPr lang="en-ID" sz="1800" b="1" dirty="0" err="1"/>
              <a:t>Pertolongan</a:t>
            </a:r>
            <a:r>
              <a:rPr lang="en-ID" sz="1800" b="1" dirty="0"/>
              <a:t> </a:t>
            </a:r>
            <a:r>
              <a:rPr lang="en-ID" sz="1800" b="1" dirty="0" err="1"/>
              <a:t>Pertama</a:t>
            </a:r>
            <a:r>
              <a:rPr lang="en-ID" sz="1800" b="1" dirty="0"/>
              <a:t> </a:t>
            </a:r>
            <a:r>
              <a:rPr lang="en-ID" sz="1800" b="1" dirty="0" err="1"/>
              <a:t>berjumlah</a:t>
            </a:r>
            <a:r>
              <a:rPr lang="en-ID" sz="1800" b="1" dirty="0"/>
              <a:t> 3 orang per </a:t>
            </a:r>
            <a:r>
              <a:rPr lang="en-ID" sz="1800" b="1" dirty="0" err="1"/>
              <a:t>tim</a:t>
            </a:r>
            <a:r>
              <a:rPr lang="en-ID" sz="1800" b="1" dirty="0"/>
              <a:t> </a:t>
            </a:r>
            <a:endParaRPr lang="en-US" sz="1800" b="1" dirty="0"/>
          </a:p>
          <a:p>
            <a:pPr lvl="0" algn="just">
              <a:lnSpc>
                <a:spcPct val="150000"/>
              </a:lnSpc>
            </a:pPr>
            <a:r>
              <a:rPr lang="en-ID" sz="1800" b="1" dirty="0"/>
              <a:t>Korban </a:t>
            </a:r>
            <a:r>
              <a:rPr lang="en-ID" sz="1800" b="1" dirty="0" err="1"/>
              <a:t>berasal</a:t>
            </a:r>
            <a:r>
              <a:rPr lang="en-ID" sz="1800" b="1" dirty="0"/>
              <a:t> </a:t>
            </a:r>
            <a:r>
              <a:rPr lang="en-ID" sz="1800" b="1" dirty="0" err="1"/>
              <a:t>dari</a:t>
            </a:r>
            <a:r>
              <a:rPr lang="en-ID" sz="1800" b="1" dirty="0"/>
              <a:t> </a:t>
            </a:r>
            <a:r>
              <a:rPr lang="en-ID" sz="1800" b="1" dirty="0" err="1"/>
              <a:t>peserta</a:t>
            </a:r>
            <a:r>
              <a:rPr lang="en-ID" sz="1800" b="1" dirty="0"/>
              <a:t> </a:t>
            </a:r>
            <a:r>
              <a:rPr lang="en-ID" sz="1800" b="1" dirty="0" err="1"/>
              <a:t>dan</a:t>
            </a:r>
            <a:r>
              <a:rPr lang="en-ID" sz="1800" b="1" dirty="0"/>
              <a:t> </a:t>
            </a:r>
            <a:r>
              <a:rPr lang="en-ID" sz="1800" b="1" dirty="0" err="1"/>
              <a:t>akan</a:t>
            </a:r>
            <a:r>
              <a:rPr lang="en-ID" sz="1800" b="1" dirty="0"/>
              <a:t> </a:t>
            </a:r>
            <a:r>
              <a:rPr lang="en-ID" sz="1800" b="1" dirty="0" err="1"/>
              <a:t>diundi</a:t>
            </a:r>
            <a:r>
              <a:rPr lang="en-ID" sz="1800" b="1" dirty="0"/>
              <a:t> </a:t>
            </a:r>
            <a:r>
              <a:rPr lang="en-ID" sz="1800" b="1" dirty="0" err="1"/>
              <a:t>sebelum</a:t>
            </a:r>
            <a:r>
              <a:rPr lang="en-ID" sz="1800" b="1" dirty="0"/>
              <a:t> </a:t>
            </a:r>
            <a:r>
              <a:rPr lang="en-ID" sz="1800" b="1" dirty="0" err="1"/>
              <a:t>lomba</a:t>
            </a:r>
            <a:r>
              <a:rPr lang="en-ID" sz="1800" b="1" dirty="0"/>
              <a:t> </a:t>
            </a:r>
            <a:r>
              <a:rPr lang="en-ID" sz="1800" b="1" dirty="0" err="1"/>
              <a:t>dimulai</a:t>
            </a:r>
            <a:endParaRPr lang="en-US" sz="1800" b="1" dirty="0"/>
          </a:p>
          <a:p>
            <a:pPr lvl="0" algn="just">
              <a:lnSpc>
                <a:spcPct val="150000"/>
              </a:lnSpc>
            </a:pPr>
            <a:r>
              <a:rPr lang="en-ID" sz="1800" b="1" dirty="0" err="1"/>
              <a:t>Perlengkapan</a:t>
            </a:r>
            <a:r>
              <a:rPr lang="en-ID" sz="1800" b="1" dirty="0"/>
              <a:t> </a:t>
            </a:r>
            <a:r>
              <a:rPr lang="en-ID" sz="1800" b="1" dirty="0" err="1"/>
              <a:t>dan</a:t>
            </a:r>
            <a:r>
              <a:rPr lang="en-ID" sz="1800" b="1" dirty="0"/>
              <a:t> </a:t>
            </a:r>
            <a:r>
              <a:rPr lang="en-ID" sz="1800" b="1" dirty="0" err="1"/>
              <a:t>peralatan</a:t>
            </a:r>
            <a:r>
              <a:rPr lang="en-ID" sz="1800" b="1" dirty="0"/>
              <a:t> </a:t>
            </a:r>
            <a:r>
              <a:rPr lang="en-ID" sz="1800" b="1" dirty="0" err="1"/>
              <a:t>lomba</a:t>
            </a:r>
            <a:r>
              <a:rPr lang="en-ID" sz="1800" b="1" dirty="0"/>
              <a:t> (</a:t>
            </a:r>
            <a:r>
              <a:rPr lang="en-ID" sz="1800" b="1" dirty="0" err="1"/>
              <a:t>termasuk</a:t>
            </a:r>
            <a:r>
              <a:rPr lang="en-ID" sz="1800" b="1" dirty="0"/>
              <a:t> form </a:t>
            </a:r>
            <a:r>
              <a:rPr lang="en-ID" sz="1800" b="1" dirty="0" err="1"/>
              <a:t>kartu</a:t>
            </a:r>
            <a:r>
              <a:rPr lang="en-ID" sz="1800" b="1" dirty="0"/>
              <a:t> </a:t>
            </a:r>
            <a:r>
              <a:rPr lang="en-ID" sz="1800" b="1" dirty="0" err="1"/>
              <a:t>luka</a:t>
            </a:r>
            <a:r>
              <a:rPr lang="en-ID" sz="1800" b="1" dirty="0"/>
              <a:t>) </a:t>
            </a:r>
            <a:r>
              <a:rPr lang="en-ID" sz="1800" b="1" dirty="0" err="1"/>
              <a:t>disediakan</a:t>
            </a:r>
            <a:r>
              <a:rPr lang="en-ID" sz="1800" b="1" dirty="0"/>
              <a:t> </a:t>
            </a:r>
            <a:r>
              <a:rPr lang="en-ID" sz="1800" b="1" dirty="0" err="1"/>
              <a:t>oleh</a:t>
            </a:r>
            <a:r>
              <a:rPr lang="en-ID" sz="1800" b="1" dirty="0"/>
              <a:t> </a:t>
            </a:r>
            <a:r>
              <a:rPr lang="en-ID" sz="1800" b="1" dirty="0" err="1"/>
              <a:t>panitia</a:t>
            </a:r>
            <a:r>
              <a:rPr lang="en-ID" sz="1800" b="1" dirty="0"/>
              <a:t>, </a:t>
            </a:r>
            <a:r>
              <a:rPr lang="en-ID" sz="1800" b="1" i="1" dirty="0" err="1"/>
              <a:t>kecuali</a:t>
            </a:r>
            <a:r>
              <a:rPr lang="en-ID" sz="1800" b="1" i="1" dirty="0"/>
              <a:t> </a:t>
            </a:r>
            <a:r>
              <a:rPr lang="en-ID" sz="1800" b="1" dirty="0" err="1"/>
              <a:t>Alat</a:t>
            </a:r>
            <a:r>
              <a:rPr lang="en-ID" sz="1800" b="1" dirty="0"/>
              <a:t> </a:t>
            </a:r>
            <a:r>
              <a:rPr lang="en-ID" sz="1800" b="1" dirty="0" err="1"/>
              <a:t>Pelindung</a:t>
            </a:r>
            <a:r>
              <a:rPr lang="en-ID" sz="1800" b="1" dirty="0"/>
              <a:t> </a:t>
            </a:r>
            <a:r>
              <a:rPr lang="en-ID" sz="1800" b="1" dirty="0" err="1"/>
              <a:t>Diri</a:t>
            </a:r>
            <a:r>
              <a:rPr lang="en-ID" sz="1800" b="1" dirty="0"/>
              <a:t> (APD) yang </a:t>
            </a:r>
            <a:r>
              <a:rPr lang="en-ID" sz="1800" b="1" dirty="0" err="1"/>
              <a:t>harus</a:t>
            </a:r>
            <a:r>
              <a:rPr lang="en-ID" sz="1800" b="1" dirty="0"/>
              <a:t> </a:t>
            </a:r>
            <a:r>
              <a:rPr lang="en-ID" sz="1800" b="1" dirty="0" err="1"/>
              <a:t>dibawa</a:t>
            </a:r>
            <a:r>
              <a:rPr lang="en-ID" sz="1800" b="1" dirty="0"/>
              <a:t> </a:t>
            </a:r>
            <a:r>
              <a:rPr lang="en-ID" sz="1800" b="1" dirty="0" err="1"/>
              <a:t>masing-masing</a:t>
            </a:r>
            <a:r>
              <a:rPr lang="en-ID" sz="1800" b="1" dirty="0"/>
              <a:t> </a:t>
            </a:r>
            <a:r>
              <a:rPr lang="en-ID" sz="1800" b="1" dirty="0" err="1"/>
              <a:t>peserta</a:t>
            </a:r>
            <a:endParaRPr lang="en-US" sz="1800" b="1" dirty="0"/>
          </a:p>
          <a:p>
            <a:pPr lvl="0" algn="just">
              <a:lnSpc>
                <a:spcPct val="150000"/>
              </a:lnSpc>
            </a:pPr>
            <a:r>
              <a:rPr lang="en-ID" sz="1800" b="1" dirty="0" err="1"/>
              <a:t>Lomba</a:t>
            </a:r>
            <a:r>
              <a:rPr lang="en-ID" sz="1800" b="1" dirty="0"/>
              <a:t> </a:t>
            </a:r>
            <a:r>
              <a:rPr lang="en-ID" sz="1800" b="1" dirty="0" err="1"/>
              <a:t>Pertolongan</a:t>
            </a:r>
            <a:r>
              <a:rPr lang="en-ID" sz="1800" b="1" dirty="0"/>
              <a:t> </a:t>
            </a:r>
            <a:r>
              <a:rPr lang="en-ID" sz="1800" b="1" dirty="0" err="1"/>
              <a:t>Pertama</a:t>
            </a:r>
            <a:r>
              <a:rPr lang="en-ID" sz="1800" b="1" dirty="0"/>
              <a:t> </a:t>
            </a:r>
            <a:r>
              <a:rPr lang="en-ID" sz="1800" b="1" dirty="0" err="1"/>
              <a:t>terdiri</a:t>
            </a:r>
            <a:r>
              <a:rPr lang="en-ID" sz="1800" b="1" dirty="0"/>
              <a:t> </a:t>
            </a:r>
            <a:r>
              <a:rPr lang="en-ID" sz="1800" b="1" dirty="0" err="1"/>
              <a:t>dua</a:t>
            </a:r>
            <a:r>
              <a:rPr lang="en-ID" sz="1800" b="1" dirty="0"/>
              <a:t> </a:t>
            </a:r>
            <a:r>
              <a:rPr lang="en-ID" sz="1800" b="1" dirty="0" err="1"/>
              <a:t>tahap</a:t>
            </a:r>
            <a:r>
              <a:rPr lang="en-ID" sz="1800" b="1" dirty="0"/>
              <a:t> </a:t>
            </a:r>
            <a:r>
              <a:rPr lang="en-ID" sz="1800" b="1" dirty="0" err="1"/>
              <a:t>yaitu</a:t>
            </a:r>
            <a:r>
              <a:rPr lang="en-ID" sz="1800" b="1" dirty="0"/>
              <a:t> </a:t>
            </a:r>
            <a:r>
              <a:rPr lang="en-ID" sz="1800" b="1" dirty="0" err="1"/>
              <a:t>tes</a:t>
            </a:r>
            <a:r>
              <a:rPr lang="en-ID" sz="1800" b="1" dirty="0"/>
              <a:t> </a:t>
            </a:r>
            <a:r>
              <a:rPr lang="en-ID" sz="1800" b="1" dirty="0" err="1"/>
              <a:t>tertulis</a:t>
            </a:r>
            <a:r>
              <a:rPr lang="en-ID" sz="1800" b="1" dirty="0"/>
              <a:t> </a:t>
            </a:r>
            <a:r>
              <a:rPr lang="en-ID" sz="1800" b="1" dirty="0" err="1"/>
              <a:t>dan</a:t>
            </a:r>
            <a:r>
              <a:rPr lang="en-ID" sz="1800" b="1" dirty="0"/>
              <a:t> </a:t>
            </a:r>
            <a:r>
              <a:rPr lang="en-ID" sz="1800" b="1" dirty="0" err="1"/>
              <a:t>tes</a:t>
            </a:r>
            <a:r>
              <a:rPr lang="en-ID" sz="1800" b="1" dirty="0"/>
              <a:t> </a:t>
            </a:r>
            <a:r>
              <a:rPr lang="en-ID" sz="1800" b="1" dirty="0" err="1"/>
              <a:t>praktik</a:t>
            </a:r>
            <a:r>
              <a:rPr lang="en-ID" sz="1800" b="1" dirty="0"/>
              <a:t>, </a:t>
            </a:r>
            <a:r>
              <a:rPr lang="en-ID" sz="1800" b="1" dirty="0" err="1"/>
              <a:t>dengan</a:t>
            </a:r>
            <a:r>
              <a:rPr lang="en-ID" sz="1800" b="1" dirty="0"/>
              <a:t> </a:t>
            </a:r>
            <a:r>
              <a:rPr lang="en-ID" sz="1800" b="1" dirty="0" err="1"/>
              <a:t>teknis</a:t>
            </a:r>
            <a:r>
              <a:rPr lang="en-ID" sz="1800" b="1" dirty="0"/>
              <a:t> </a:t>
            </a:r>
            <a:r>
              <a:rPr lang="en-ID" sz="1800" b="1" dirty="0" err="1"/>
              <a:t>sebagai</a:t>
            </a:r>
            <a:r>
              <a:rPr lang="en-ID" sz="1800" b="1" dirty="0"/>
              <a:t> </a:t>
            </a:r>
            <a:r>
              <a:rPr lang="en-ID" sz="1800" b="1" dirty="0" err="1"/>
              <a:t>berikut</a:t>
            </a:r>
            <a:r>
              <a:rPr lang="en-ID" sz="1800" b="1" dirty="0"/>
              <a:t>: </a:t>
            </a:r>
            <a:endParaRPr lang="en-US" sz="1800" b="1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65344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32" y="429522"/>
            <a:ext cx="2977434" cy="81973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PRAKTIK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17" y="1249252"/>
            <a:ext cx="7845648" cy="34515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2000" b="1" dirty="0" err="1"/>
              <a:t>Tes</a:t>
            </a:r>
            <a:r>
              <a:rPr lang="en-ID" sz="2000" b="1" dirty="0"/>
              <a:t> </a:t>
            </a:r>
            <a:r>
              <a:rPr lang="en-ID" sz="2000" b="1" dirty="0" err="1"/>
              <a:t>praktik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</a:t>
            </a:r>
            <a:r>
              <a:rPr lang="en-ID" sz="2000" b="1" dirty="0" err="1"/>
              <a:t>oleh</a:t>
            </a:r>
            <a:r>
              <a:rPr lang="en-ID" sz="2000" b="1" dirty="0"/>
              <a:t> 2 orang per </a:t>
            </a:r>
            <a:r>
              <a:rPr lang="en-ID" sz="2000" b="1" dirty="0" err="1"/>
              <a:t>tim</a:t>
            </a:r>
            <a:r>
              <a:rPr lang="en-ID" sz="2000" b="1" dirty="0"/>
              <a:t> </a:t>
            </a:r>
            <a:r>
              <a:rPr lang="en-ID" sz="2000" b="1" dirty="0" err="1"/>
              <a:t>dan</a:t>
            </a:r>
            <a:r>
              <a:rPr lang="en-ID" sz="2000" b="1" dirty="0"/>
              <a:t> </a:t>
            </a:r>
            <a:r>
              <a:rPr lang="en-ID" sz="2000" b="1" dirty="0" err="1"/>
              <a:t>terdapat</a:t>
            </a:r>
            <a:r>
              <a:rPr lang="en-ID" sz="2000" b="1" dirty="0"/>
              <a:t> 1 korban, </a:t>
            </a:r>
            <a:r>
              <a:rPr lang="en-ID" sz="2000" b="1" dirty="0" err="1"/>
              <a:t>penilaian</a:t>
            </a:r>
            <a:r>
              <a:rPr lang="en-ID" sz="2000" b="1" dirty="0"/>
              <a:t> </a:t>
            </a:r>
            <a:r>
              <a:rPr lang="en-ID" sz="2000" b="1" dirty="0" err="1"/>
              <a:t>tes</a:t>
            </a:r>
            <a:r>
              <a:rPr lang="en-ID" sz="2000" b="1" dirty="0"/>
              <a:t> </a:t>
            </a:r>
            <a:r>
              <a:rPr lang="en-ID" sz="2000" b="1" dirty="0" err="1"/>
              <a:t>praktik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sistem</a:t>
            </a:r>
            <a:r>
              <a:rPr lang="en-ID" sz="2000" b="1" dirty="0"/>
              <a:t> grid.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keseluruhan</a:t>
            </a:r>
            <a:r>
              <a:rPr lang="en-ID" sz="2000" b="1" dirty="0"/>
              <a:t> </a:t>
            </a:r>
            <a:r>
              <a:rPr lang="en-ID" sz="2000" b="1" dirty="0" err="1"/>
              <a:t>sebanyak</a:t>
            </a:r>
            <a:r>
              <a:rPr lang="en-ID" sz="2000" b="1" dirty="0"/>
              <a:t> 18 </a:t>
            </a:r>
            <a:r>
              <a:rPr lang="en-ID" sz="2000" b="1" dirty="0" err="1"/>
              <a:t>menit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rincian</a:t>
            </a:r>
            <a:r>
              <a:rPr lang="en-ID" sz="2000" b="1" dirty="0"/>
              <a:t> 1 </a:t>
            </a:r>
            <a:r>
              <a:rPr lang="en-ID" sz="2000" b="1" dirty="0" err="1"/>
              <a:t>menit</a:t>
            </a:r>
            <a:r>
              <a:rPr lang="en-ID" sz="2000" b="1" dirty="0"/>
              <a:t> </a:t>
            </a:r>
            <a:r>
              <a:rPr lang="en-ID" sz="2000" b="1" dirty="0" err="1"/>
              <a:t>pembacaan</a:t>
            </a:r>
            <a:r>
              <a:rPr lang="en-ID" sz="2000" b="1" dirty="0"/>
              <a:t> </a:t>
            </a:r>
            <a:r>
              <a:rPr lang="en-ID" sz="2000" b="1" dirty="0" err="1"/>
              <a:t>soal</a:t>
            </a:r>
            <a:r>
              <a:rPr lang="en-ID" sz="2000" b="1" dirty="0"/>
              <a:t>, 15 </a:t>
            </a:r>
            <a:r>
              <a:rPr lang="en-ID" sz="2000" b="1" dirty="0" err="1"/>
              <a:t>menit</a:t>
            </a:r>
            <a:r>
              <a:rPr lang="en-ID" sz="2000" b="1" dirty="0"/>
              <a:t> </a:t>
            </a:r>
            <a:r>
              <a:rPr lang="en-ID" sz="2000" b="1" dirty="0" err="1"/>
              <a:t>penanganan</a:t>
            </a:r>
            <a:r>
              <a:rPr lang="en-ID" sz="2000" b="1" dirty="0"/>
              <a:t>, </a:t>
            </a:r>
            <a:r>
              <a:rPr lang="en-ID" sz="2000" b="1" dirty="0" err="1"/>
              <a:t>dan</a:t>
            </a:r>
            <a:r>
              <a:rPr lang="en-ID" sz="2000" b="1" dirty="0"/>
              <a:t> 2 </a:t>
            </a:r>
            <a:r>
              <a:rPr lang="en-ID" sz="2000" b="1" dirty="0" err="1"/>
              <a:t>menit</a:t>
            </a:r>
            <a:r>
              <a:rPr lang="en-ID" sz="2000" b="1" dirty="0"/>
              <a:t> </a:t>
            </a:r>
            <a:r>
              <a:rPr lang="en-ID" sz="2000" b="1" dirty="0" err="1"/>
              <a:t>evaluasi</a:t>
            </a:r>
            <a:r>
              <a:rPr lang="en-ID" sz="2000" b="1" dirty="0"/>
              <a:t>. </a:t>
            </a:r>
            <a:r>
              <a:rPr lang="en-ID" sz="2000" b="1" dirty="0" err="1"/>
              <a:t>Lomba</a:t>
            </a:r>
            <a:r>
              <a:rPr lang="en-ID" sz="2000" b="1" dirty="0"/>
              <a:t> </a:t>
            </a:r>
            <a:r>
              <a:rPr lang="en-ID" sz="2000" b="1" dirty="0" err="1"/>
              <a:t>dimulai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panitia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“</a:t>
            </a:r>
            <a:r>
              <a:rPr lang="en-ID" sz="2000" b="1" dirty="0" err="1"/>
              <a:t>Mulai</a:t>
            </a:r>
            <a:r>
              <a:rPr lang="en-ID" sz="2000" b="1" dirty="0"/>
              <a:t>” </a:t>
            </a:r>
            <a:r>
              <a:rPr lang="en-ID" sz="2000" b="1" dirty="0" err="1"/>
              <a:t>dan</a:t>
            </a:r>
            <a:r>
              <a:rPr lang="en-ID" sz="2000" b="1" dirty="0"/>
              <a:t> </a:t>
            </a:r>
            <a:r>
              <a:rPr lang="en-ID" sz="2000" b="1" dirty="0" err="1"/>
              <a:t>dinyatakan</a:t>
            </a:r>
            <a:r>
              <a:rPr lang="en-ID" sz="2000" b="1" dirty="0"/>
              <a:t> </a:t>
            </a:r>
            <a:r>
              <a:rPr lang="en-ID" sz="2000" b="1" dirty="0" err="1"/>
              <a:t>selesai</a:t>
            </a:r>
            <a:r>
              <a:rPr lang="en-ID" sz="2000" b="1" dirty="0"/>
              <a:t> </a:t>
            </a:r>
            <a:r>
              <a:rPr lang="en-ID" sz="2000" b="1" dirty="0" err="1"/>
              <a:t>apabila</a:t>
            </a:r>
            <a:r>
              <a:rPr lang="en-ID" sz="2000" b="1" dirty="0"/>
              <a:t> </a:t>
            </a:r>
            <a:r>
              <a:rPr lang="en-ID" sz="2000" b="1" dirty="0" err="1"/>
              <a:t>peserta</a:t>
            </a:r>
            <a:r>
              <a:rPr lang="en-ID" sz="2000" b="1" dirty="0"/>
              <a:t> </a:t>
            </a:r>
            <a:r>
              <a:rPr lang="en-ID" sz="2000" b="1" dirty="0" err="1"/>
              <a:t>lomba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“</a:t>
            </a:r>
            <a:r>
              <a:rPr lang="en-ID" sz="2000" b="1" dirty="0" err="1"/>
              <a:t>Selesai</a:t>
            </a:r>
            <a:r>
              <a:rPr lang="en-ID" sz="2000" b="1" dirty="0"/>
              <a:t>”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yang </a:t>
            </a:r>
            <a:r>
              <a:rPr lang="en-ID" sz="2000" b="1" dirty="0" err="1"/>
              <a:t>diberikan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habis</a:t>
            </a:r>
            <a:endParaRPr lang="en-US" sz="2000" b="1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31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7067128" cy="868958"/>
          </a:xfrm>
        </p:spPr>
        <p:txBody>
          <a:bodyPr/>
          <a:lstStyle/>
          <a:p>
            <a:r>
              <a:rPr lang="id-ID" b="1" dirty="0">
                <a:latin typeface="+mn-lt"/>
              </a:rPr>
              <a:t>KETENTUAN UMUM VW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08912" cy="396044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ID" altLang="id-ID" sz="2000" b="1" dirty="0">
                <a:sym typeface="+mn-ea"/>
              </a:rPr>
              <a:t>2.</a:t>
            </a:r>
            <a:r>
              <a:rPr lang="id-ID" altLang="id-ID" sz="2000" b="1" dirty="0">
                <a:sym typeface="+mn-ea"/>
              </a:rPr>
              <a:t> </a:t>
            </a:r>
            <a:r>
              <a:rPr lang="id-ID" sz="2000" b="1" dirty="0">
                <a:sym typeface="+mn-ea"/>
              </a:rPr>
              <a:t>Peserta kegiatan merupakan  anggota PMR dari masing-masing sekolah dibuktikan dengan Kartu Tanda Anggota atau surat keterangan Anggota PMR</a:t>
            </a:r>
          </a:p>
          <a:p>
            <a:pPr indent="0" algn="just">
              <a:buNone/>
            </a:pPr>
            <a:r>
              <a:rPr lang="en-ID" altLang="id-ID" sz="2000" b="1" dirty="0">
                <a:sym typeface="+mn-ea"/>
              </a:rPr>
              <a:t>3.</a:t>
            </a:r>
            <a:r>
              <a:rPr lang="id-ID" altLang="id-ID" sz="2000" b="1" dirty="0">
                <a:sym typeface="+mn-ea"/>
              </a:rPr>
              <a:t> </a:t>
            </a:r>
            <a:r>
              <a:rPr lang="id-ID" sz="2000" b="1" dirty="0">
                <a:sym typeface="+mn-ea"/>
              </a:rPr>
              <a:t>Syarat Pendaftaran Peserta Kegiatan antara lain :</a:t>
            </a:r>
          </a:p>
          <a:p>
            <a:pPr indent="0" algn="just">
              <a:buNone/>
            </a:pPr>
            <a:r>
              <a:rPr lang="id-ID" sz="2000" b="1" dirty="0">
                <a:sym typeface="+mn-ea"/>
              </a:rPr>
              <a:t>	- Pendaftaran dimulai pada tanggal 10 September 2019 dan ditutup pada tanggal 10 November 2019, jika kuota belum terpenuhi akan ada perpanjangan waktu pendaftaran sampai dengan maksimal Hari H Technical Meeting pada tanggal 23 November 2019.</a:t>
            </a:r>
            <a:endParaRPr lang="id-ID" sz="2000" b="1" dirty="0"/>
          </a:p>
          <a:p>
            <a:pPr marL="0" indent="0">
              <a:buNone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63046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10" y="519673"/>
            <a:ext cx="3235012" cy="75533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TERTULIS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531" y="1130166"/>
            <a:ext cx="7886700" cy="435133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ID" sz="1800" b="1" dirty="0" err="1"/>
              <a:t>Tes</a:t>
            </a:r>
            <a:r>
              <a:rPr lang="en-ID" sz="1800" b="1" dirty="0"/>
              <a:t> </a:t>
            </a:r>
            <a:r>
              <a:rPr lang="en-ID" sz="1800" b="1" dirty="0" err="1"/>
              <a:t>tertulis</a:t>
            </a:r>
            <a:r>
              <a:rPr lang="en-ID" sz="1800" b="1" dirty="0"/>
              <a:t> </a:t>
            </a:r>
            <a:r>
              <a:rPr lang="en-ID" sz="1800" b="1" dirty="0" err="1"/>
              <a:t>dilakukan</a:t>
            </a:r>
            <a:r>
              <a:rPr lang="en-ID" sz="1800" b="1" dirty="0"/>
              <a:t> </a:t>
            </a:r>
            <a:r>
              <a:rPr lang="en-ID" sz="1800" b="1" dirty="0" err="1"/>
              <a:t>oleh</a:t>
            </a:r>
            <a:r>
              <a:rPr lang="en-ID" sz="1800" b="1" dirty="0"/>
              <a:t> 1 orang per </a:t>
            </a:r>
            <a:r>
              <a:rPr lang="en-ID" sz="1800" b="1" dirty="0" err="1"/>
              <a:t>tim</a:t>
            </a:r>
            <a:r>
              <a:rPr lang="en-ID" sz="1800" b="1" dirty="0"/>
              <a:t> yang </a:t>
            </a:r>
            <a:r>
              <a:rPr lang="en-ID" sz="1800" b="1" dirty="0" err="1"/>
              <a:t>berperan</a:t>
            </a:r>
            <a:r>
              <a:rPr lang="en-ID" sz="1800" b="1" dirty="0"/>
              <a:t> </a:t>
            </a:r>
            <a:r>
              <a:rPr lang="en-ID" sz="1800" b="1" dirty="0" err="1"/>
              <a:t>sebagai</a:t>
            </a:r>
            <a:r>
              <a:rPr lang="en-ID" sz="1800" b="1" dirty="0"/>
              <a:t> korban </a:t>
            </a:r>
            <a:r>
              <a:rPr lang="en-ID" sz="1800" b="1" dirty="0" err="1"/>
              <a:t>dengan</a:t>
            </a:r>
            <a:r>
              <a:rPr lang="en-ID" sz="1800" b="1" dirty="0"/>
              <a:t> </a:t>
            </a:r>
            <a:r>
              <a:rPr lang="en-ID" sz="1800" b="1" dirty="0" err="1"/>
              <a:t>mengerjakan</a:t>
            </a:r>
            <a:r>
              <a:rPr lang="en-ID" sz="1800" b="1" dirty="0"/>
              <a:t> </a:t>
            </a:r>
            <a:r>
              <a:rPr lang="en-ID" sz="1800" b="1" dirty="0" err="1"/>
              <a:t>soal</a:t>
            </a:r>
            <a:r>
              <a:rPr lang="en-ID" sz="1800" b="1" dirty="0"/>
              <a:t> </a:t>
            </a:r>
            <a:r>
              <a:rPr lang="en-ID" sz="1800" b="1" dirty="0" err="1"/>
              <a:t>sebanyak</a:t>
            </a:r>
            <a:r>
              <a:rPr lang="en-ID" sz="1800" b="1" dirty="0"/>
              <a:t> 30 </a:t>
            </a:r>
            <a:r>
              <a:rPr lang="en-ID" sz="1800" b="1" dirty="0" err="1"/>
              <a:t>soal</a:t>
            </a:r>
            <a:r>
              <a:rPr lang="en-ID" sz="1800" b="1" dirty="0"/>
              <a:t> yang </a:t>
            </a:r>
            <a:r>
              <a:rPr lang="en-ID" sz="1800" b="1" dirty="0" err="1"/>
              <a:t>telah</a:t>
            </a:r>
            <a:r>
              <a:rPr lang="en-ID" sz="1800" b="1" dirty="0"/>
              <a:t> </a:t>
            </a:r>
            <a:r>
              <a:rPr lang="en-ID" sz="1800" b="1" dirty="0" err="1"/>
              <a:t>disediakan</a:t>
            </a:r>
            <a:r>
              <a:rPr lang="en-ID" sz="1800" b="1" dirty="0"/>
              <a:t> </a:t>
            </a:r>
            <a:r>
              <a:rPr lang="en-ID" sz="1800" b="1" dirty="0" err="1"/>
              <a:t>oleh</a:t>
            </a:r>
            <a:r>
              <a:rPr lang="en-ID" sz="1800" b="1" dirty="0"/>
              <a:t> </a:t>
            </a:r>
            <a:r>
              <a:rPr lang="en-ID" sz="1800" b="1" dirty="0" err="1"/>
              <a:t>panitia</a:t>
            </a:r>
            <a:r>
              <a:rPr lang="en-ID" sz="1800" b="1" dirty="0"/>
              <a:t> </a:t>
            </a:r>
            <a:r>
              <a:rPr lang="en-ID" sz="1800" b="1" dirty="0" err="1"/>
              <a:t>dalam</a:t>
            </a:r>
            <a:r>
              <a:rPr lang="en-ID" sz="1800" b="1" dirty="0"/>
              <a:t> </a:t>
            </a:r>
            <a:r>
              <a:rPr lang="en-ID" sz="1800" b="1" dirty="0" err="1"/>
              <a:t>waktu</a:t>
            </a:r>
            <a:r>
              <a:rPr lang="en-ID" sz="1800" b="1" dirty="0"/>
              <a:t> 15 </a:t>
            </a:r>
            <a:r>
              <a:rPr lang="en-ID" sz="1800" b="1" dirty="0" err="1"/>
              <a:t>menit</a:t>
            </a:r>
            <a:endParaRPr lang="en-US" sz="1800" b="1" dirty="0"/>
          </a:p>
          <a:p>
            <a:pPr lvl="0" algn="just">
              <a:lnSpc>
                <a:spcPct val="150000"/>
              </a:lnSpc>
            </a:pPr>
            <a:r>
              <a:rPr lang="en-ID" sz="1800" b="1" dirty="0" err="1"/>
              <a:t>Materi</a:t>
            </a:r>
            <a:r>
              <a:rPr lang="en-ID" sz="1800" b="1" dirty="0"/>
              <a:t> </a:t>
            </a:r>
            <a:r>
              <a:rPr lang="en-ID" sz="1800" b="1" dirty="0" err="1"/>
              <a:t>lomba</a:t>
            </a:r>
            <a:r>
              <a:rPr lang="en-ID" sz="1800" b="1" dirty="0"/>
              <a:t> </a:t>
            </a:r>
            <a:r>
              <a:rPr lang="en-ID" sz="1800" b="1" dirty="0" err="1"/>
              <a:t>mengacu</a:t>
            </a:r>
            <a:r>
              <a:rPr lang="en-ID" sz="1800" b="1" dirty="0"/>
              <a:t> </a:t>
            </a:r>
            <a:r>
              <a:rPr lang="en-ID" sz="1800" b="1" dirty="0" err="1"/>
              <a:t>pada</a:t>
            </a:r>
            <a:r>
              <a:rPr lang="en-ID" sz="1800" b="1" dirty="0"/>
              <a:t> </a:t>
            </a:r>
            <a:r>
              <a:rPr lang="en-ID" sz="1800" b="1" dirty="0" err="1"/>
              <a:t>buku</a:t>
            </a:r>
            <a:r>
              <a:rPr lang="en-ID" sz="1800" b="1" dirty="0"/>
              <a:t> </a:t>
            </a:r>
            <a:r>
              <a:rPr lang="en-ID" sz="1800" b="1" dirty="0" err="1"/>
              <a:t>Pedoman</a:t>
            </a:r>
            <a:r>
              <a:rPr lang="en-ID" sz="1800" b="1" dirty="0"/>
              <a:t> </a:t>
            </a:r>
            <a:r>
              <a:rPr lang="en-ID" sz="1800" b="1" dirty="0" err="1"/>
              <a:t>Pertolongan</a:t>
            </a:r>
            <a:r>
              <a:rPr lang="en-ID" sz="1800" b="1" dirty="0"/>
              <a:t> </a:t>
            </a:r>
            <a:r>
              <a:rPr lang="en-ID" sz="1800" b="1" dirty="0" err="1"/>
              <a:t>Pertama</a:t>
            </a:r>
            <a:r>
              <a:rPr lang="en-ID" sz="1800" b="1" dirty="0"/>
              <a:t> </a:t>
            </a:r>
            <a:r>
              <a:rPr lang="en-ID" sz="1800" b="1" dirty="0" err="1"/>
              <a:t>edisi</a:t>
            </a:r>
            <a:r>
              <a:rPr lang="en-ID" sz="1800" b="1" dirty="0"/>
              <a:t> </a:t>
            </a:r>
            <a:r>
              <a:rPr lang="en-ID" sz="1800" b="1" dirty="0" err="1"/>
              <a:t>kedua</a:t>
            </a:r>
            <a:r>
              <a:rPr lang="en-ID" sz="1800" b="1" dirty="0"/>
              <a:t> </a:t>
            </a:r>
            <a:r>
              <a:rPr lang="en-ID" sz="1800" b="1" dirty="0" err="1"/>
              <a:t>cetakan</a:t>
            </a:r>
            <a:r>
              <a:rPr lang="en-ID" sz="1800" b="1" dirty="0"/>
              <a:t> </a:t>
            </a:r>
            <a:r>
              <a:rPr lang="en-ID" sz="1800" b="1" dirty="0" err="1"/>
              <a:t>tahun</a:t>
            </a:r>
            <a:r>
              <a:rPr lang="en-ID" sz="1800" b="1" dirty="0"/>
              <a:t> 2009 </a:t>
            </a:r>
            <a:r>
              <a:rPr lang="en-ID" sz="1800" b="1" dirty="0" err="1"/>
              <a:t>penerbit</a:t>
            </a:r>
            <a:r>
              <a:rPr lang="en-ID" sz="1800" b="1" dirty="0"/>
              <a:t> </a:t>
            </a:r>
            <a:r>
              <a:rPr lang="en-ID" sz="1800" b="1" dirty="0" err="1"/>
              <a:t>Markas</a:t>
            </a:r>
            <a:r>
              <a:rPr lang="en-ID" sz="1800" b="1" dirty="0"/>
              <a:t> </a:t>
            </a:r>
            <a:r>
              <a:rPr lang="en-ID" sz="1800" b="1" dirty="0" err="1"/>
              <a:t>Pusat</a:t>
            </a:r>
            <a:r>
              <a:rPr lang="en-ID" sz="1800" b="1" dirty="0"/>
              <a:t> </a:t>
            </a:r>
            <a:r>
              <a:rPr lang="en-ID" sz="1800" b="1" dirty="0" err="1"/>
              <a:t>Palang</a:t>
            </a:r>
            <a:r>
              <a:rPr lang="en-ID" sz="1800" b="1" dirty="0"/>
              <a:t> </a:t>
            </a:r>
            <a:r>
              <a:rPr lang="en-ID" sz="1800" b="1" dirty="0" err="1"/>
              <a:t>Merah</a:t>
            </a:r>
            <a:r>
              <a:rPr lang="en-ID" sz="1800" b="1" dirty="0"/>
              <a:t> Indonesia yang </a:t>
            </a:r>
            <a:r>
              <a:rPr lang="en-ID" sz="1800" b="1" dirty="0" err="1"/>
              <a:t>disesuaikan</a:t>
            </a:r>
            <a:r>
              <a:rPr lang="en-ID" sz="1800" b="1" dirty="0"/>
              <a:t> </a:t>
            </a:r>
            <a:r>
              <a:rPr lang="en-ID" sz="1800" b="1" dirty="0" err="1"/>
              <a:t>dengan</a:t>
            </a:r>
            <a:r>
              <a:rPr lang="en-ID" sz="1800" b="1" dirty="0"/>
              <a:t> </a:t>
            </a:r>
            <a:r>
              <a:rPr lang="en-ID" sz="1800" b="1" dirty="0" err="1"/>
              <a:t>kurikulum</a:t>
            </a:r>
            <a:r>
              <a:rPr lang="en-ID" sz="1800" b="1" dirty="0"/>
              <a:t> PMR </a:t>
            </a:r>
            <a:r>
              <a:rPr lang="en-ID" sz="1800" b="1" dirty="0" err="1"/>
              <a:t>Wira</a:t>
            </a:r>
            <a:endParaRPr lang="en-US" sz="1800" b="1" dirty="0"/>
          </a:p>
          <a:p>
            <a:pPr lvl="0" algn="just">
              <a:lnSpc>
                <a:spcPct val="150000"/>
              </a:lnSpc>
            </a:pPr>
            <a:r>
              <a:rPr lang="en-ID" sz="1800" b="1" dirty="0" err="1"/>
              <a:t>Penilaian</a:t>
            </a:r>
            <a:r>
              <a:rPr lang="en-ID" sz="1800" b="1" dirty="0"/>
              <a:t> </a:t>
            </a:r>
            <a:r>
              <a:rPr lang="en-ID" sz="1800" b="1" dirty="0" err="1"/>
              <a:t>meliputi</a:t>
            </a:r>
            <a:r>
              <a:rPr lang="en-ID" sz="1800" b="1" dirty="0"/>
              <a:t> </a:t>
            </a:r>
            <a:r>
              <a:rPr lang="en-ID" sz="1800" b="1" dirty="0" err="1"/>
              <a:t>tes</a:t>
            </a:r>
            <a:r>
              <a:rPr lang="en-ID" sz="1800" b="1" dirty="0"/>
              <a:t> </a:t>
            </a:r>
            <a:r>
              <a:rPr lang="en-ID" sz="1800" b="1" dirty="0" err="1"/>
              <a:t>tertulis</a:t>
            </a:r>
            <a:r>
              <a:rPr lang="en-ID" sz="1800" b="1" dirty="0"/>
              <a:t> </a:t>
            </a:r>
            <a:r>
              <a:rPr lang="en-ID" sz="1800" b="1" dirty="0" err="1"/>
              <a:t>dan</a:t>
            </a:r>
            <a:r>
              <a:rPr lang="en-ID" sz="1800" b="1" dirty="0"/>
              <a:t> </a:t>
            </a:r>
            <a:r>
              <a:rPr lang="en-ID" sz="1800" b="1" dirty="0" err="1"/>
              <a:t>tes</a:t>
            </a:r>
            <a:r>
              <a:rPr lang="en-ID" sz="1800" b="1" dirty="0"/>
              <a:t> </a:t>
            </a:r>
            <a:r>
              <a:rPr lang="en-ID" sz="1800" b="1" dirty="0" err="1"/>
              <a:t>praktik</a:t>
            </a:r>
            <a:r>
              <a:rPr lang="en-ID" sz="1800" b="1" dirty="0"/>
              <a:t> </a:t>
            </a:r>
            <a:r>
              <a:rPr lang="en-ID" sz="1800" b="1" dirty="0" err="1"/>
              <a:t>dengan</a:t>
            </a:r>
            <a:r>
              <a:rPr lang="en-ID" sz="1800" b="1" dirty="0"/>
              <a:t> </a:t>
            </a:r>
            <a:r>
              <a:rPr lang="en-ID" sz="1800" b="1" dirty="0" err="1"/>
              <a:t>bobot</a:t>
            </a:r>
            <a:r>
              <a:rPr lang="en-ID" sz="1800" b="1" dirty="0"/>
              <a:t> </a:t>
            </a:r>
            <a:r>
              <a:rPr lang="en-ID" sz="1800" b="1" dirty="0" err="1"/>
              <a:t>masing-masing</a:t>
            </a:r>
            <a:r>
              <a:rPr lang="en-ID" sz="1800" b="1" dirty="0"/>
              <a:t> </a:t>
            </a:r>
            <a:r>
              <a:rPr lang="en-ID" sz="1800" b="1" dirty="0" err="1"/>
              <a:t>sebesar</a:t>
            </a:r>
            <a:r>
              <a:rPr lang="en-ID" sz="1800" b="1" dirty="0"/>
              <a:t> 20% </a:t>
            </a:r>
            <a:r>
              <a:rPr lang="en-ID" sz="1800" b="1" dirty="0" err="1"/>
              <a:t>dan</a:t>
            </a:r>
            <a:r>
              <a:rPr lang="en-ID" sz="1800" b="1" dirty="0"/>
              <a:t> 80 %, </a:t>
            </a:r>
            <a:r>
              <a:rPr lang="en-ID" sz="1800" b="1" dirty="0" err="1"/>
              <a:t>lalu</a:t>
            </a:r>
            <a:r>
              <a:rPr lang="en-ID" sz="1800" b="1" dirty="0"/>
              <a:t> </a:t>
            </a:r>
            <a:r>
              <a:rPr lang="en-ID" sz="1800" b="1" dirty="0" err="1"/>
              <a:t>diakumulatif</a:t>
            </a:r>
            <a:r>
              <a:rPr lang="en-ID" sz="1800" b="1" dirty="0"/>
              <a:t> </a:t>
            </a:r>
            <a:r>
              <a:rPr lang="en-ID" sz="1800" b="1" dirty="0" err="1"/>
              <a:t>menjadi</a:t>
            </a:r>
            <a:r>
              <a:rPr lang="en-ID" sz="1800" b="1" dirty="0"/>
              <a:t> </a:t>
            </a:r>
            <a:r>
              <a:rPr lang="en-ID" sz="1800" b="1" dirty="0" err="1"/>
              <a:t>nilai</a:t>
            </a:r>
            <a:r>
              <a:rPr lang="en-ID" sz="1800" b="1" dirty="0"/>
              <a:t> </a:t>
            </a:r>
            <a:r>
              <a:rPr lang="en-ID" sz="1800" b="1" dirty="0" err="1"/>
              <a:t>akhir</a:t>
            </a:r>
            <a:r>
              <a:rPr lang="en-ID" sz="1800" b="1" dirty="0"/>
              <a:t> </a:t>
            </a:r>
            <a:r>
              <a:rPr lang="en-ID" sz="1800" b="1" dirty="0" err="1"/>
              <a:t>peserta</a:t>
            </a:r>
            <a:r>
              <a:rPr lang="en-ID" sz="1800" b="1" dirty="0"/>
              <a:t> </a:t>
            </a:r>
            <a:r>
              <a:rPr lang="en-ID" sz="1800" b="1" dirty="0" err="1"/>
              <a:t>lomba</a:t>
            </a:r>
            <a:r>
              <a:rPr lang="en-ID" sz="1800" b="1" dirty="0"/>
              <a:t>.</a:t>
            </a:r>
            <a:endParaRPr lang="en-US" sz="1800" b="1" dirty="0"/>
          </a:p>
          <a:p>
            <a:pPr lvl="0" algn="just">
              <a:lnSpc>
                <a:spcPct val="150000"/>
              </a:lnSpc>
            </a:pPr>
            <a:r>
              <a:rPr lang="en-ID" sz="1800" b="1" dirty="0" err="1"/>
              <a:t>Komplain</a:t>
            </a:r>
            <a:r>
              <a:rPr lang="en-ID" sz="1800" b="1" dirty="0"/>
              <a:t> </a:t>
            </a:r>
            <a:r>
              <a:rPr lang="en-ID" sz="1800" b="1" dirty="0" err="1"/>
              <a:t>tidak</a:t>
            </a:r>
            <a:r>
              <a:rPr lang="en-ID" sz="1800" b="1" dirty="0"/>
              <a:t> </a:t>
            </a:r>
            <a:r>
              <a:rPr lang="en-ID" sz="1800" b="1" dirty="0" err="1"/>
              <a:t>dilayani</a:t>
            </a:r>
            <a:r>
              <a:rPr lang="en-ID" sz="1800" b="1" dirty="0"/>
              <a:t> </a:t>
            </a:r>
            <a:r>
              <a:rPr lang="en-ID" sz="1800" b="1" dirty="0" err="1"/>
              <a:t>setelah</a:t>
            </a:r>
            <a:r>
              <a:rPr lang="en-ID" sz="1800" b="1" dirty="0"/>
              <a:t> </a:t>
            </a:r>
            <a:r>
              <a:rPr lang="en-ID" sz="1800" b="1" dirty="0" err="1"/>
              <a:t>peserta</a:t>
            </a:r>
            <a:r>
              <a:rPr lang="en-ID" sz="1800" b="1" dirty="0"/>
              <a:t> </a:t>
            </a:r>
            <a:r>
              <a:rPr lang="en-ID" sz="1800" b="1" dirty="0" err="1"/>
              <a:t>meninggalkan</a:t>
            </a:r>
            <a:r>
              <a:rPr lang="en-ID" sz="1800" b="1" dirty="0"/>
              <a:t> </a:t>
            </a:r>
            <a:r>
              <a:rPr lang="en-ID" sz="1800" b="1" dirty="0" err="1"/>
              <a:t>ruangan</a:t>
            </a:r>
            <a:r>
              <a:rPr lang="en-ID" sz="1800" b="1" dirty="0"/>
              <a:t> </a:t>
            </a:r>
            <a:r>
              <a:rPr lang="en-ID" sz="1800" b="1" dirty="0" err="1"/>
              <a:t>lomba</a:t>
            </a:r>
            <a:endParaRPr lang="en-US" sz="1800" b="1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8944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274" y="764704"/>
            <a:ext cx="9176656" cy="228413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PETUNJUK TEKNIS PELAKSANAAN LOMBA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PERAWATAN KELUARGA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Volunteer Week and Youth Volunteer Competition 7</a:t>
            </a:r>
            <a:b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en-US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3386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Monotype Corsiva" panose="03010101010201010101" pitchFamily="66" charset="0"/>
              </a:rPr>
              <a:t>Volunteer Week and Youth Volunteer Competition 7</a:t>
            </a:r>
            <a:endParaRPr lang="en-US" sz="2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Surakarta, 1</a:t>
            </a:r>
            <a:r>
              <a:rPr lang="id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22907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813" y="476672"/>
            <a:ext cx="8136904" cy="72008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latin typeface="+mn-lt"/>
              </a:rPr>
              <a:t>PERAWATAN KELUARGA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12968" cy="5688632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id-ID" sz="1800" b="1" dirty="0">
                <a:solidFill>
                  <a:schemeClr val="tx1"/>
                </a:solidFill>
              </a:rPr>
              <a:t>Peserta lomba Perawatan Keluarga berjumlah 2 orang per kontingen. </a:t>
            </a:r>
          </a:p>
          <a:p>
            <a:pPr marL="514350" indent="-514350" algn="just">
              <a:buAutoNum type="arabicPeriod"/>
            </a:pPr>
            <a:r>
              <a:rPr lang="id-ID" sz="1800" b="1" dirty="0">
                <a:solidFill>
                  <a:schemeClr val="tx1"/>
                </a:solidFill>
              </a:rPr>
              <a:t>Penentuan Pelaku dan Narator ditentukan oleh peserta dan klien berasal dari panitia. </a:t>
            </a:r>
          </a:p>
          <a:p>
            <a:pPr marL="514350" indent="-514350" algn="just">
              <a:buAutoNum type="arabicPeriod"/>
            </a:pPr>
            <a:r>
              <a:rPr lang="id-ID" sz="1800" b="1" dirty="0">
                <a:solidFill>
                  <a:schemeClr val="tx1"/>
                </a:solidFill>
              </a:rPr>
              <a:t>Narator diperbolehkan membantu pelaku PK hanya sampai persiapan alat saja.</a:t>
            </a:r>
          </a:p>
          <a:p>
            <a:pPr marL="514350" indent="-514350" algn="just">
              <a:buAutoNum type="arabicPeriod"/>
            </a:pPr>
            <a:r>
              <a:rPr lang="id-ID" sz="1800" b="1" dirty="0">
                <a:solidFill>
                  <a:schemeClr val="tx1"/>
                </a:solidFill>
              </a:rPr>
              <a:t>Waktu keseluruhan Perawatan Keluarga selama 20 menit dengan rincian: </a:t>
            </a:r>
          </a:p>
          <a:p>
            <a:pPr marL="633413" indent="-190500" algn="just">
              <a:buFont typeface="Wingdings" pitchFamily="2" charset="2"/>
              <a:buChar char="§"/>
            </a:pPr>
            <a:r>
              <a:rPr lang="id-ID" sz="1800" b="1" dirty="0">
                <a:solidFill>
                  <a:schemeClr val="tx1"/>
                </a:solidFill>
              </a:rPr>
              <a:t>3 menit observasi dan persiapan alat </a:t>
            </a:r>
          </a:p>
          <a:p>
            <a:pPr marL="633413" indent="-190500" algn="just">
              <a:buFont typeface="Wingdings" pitchFamily="2" charset="2"/>
              <a:buChar char="§"/>
            </a:pPr>
            <a:r>
              <a:rPr lang="id-ID" sz="1800" b="1" dirty="0">
                <a:solidFill>
                  <a:schemeClr val="tx1"/>
                </a:solidFill>
              </a:rPr>
              <a:t>15 menit peragaan </a:t>
            </a:r>
          </a:p>
          <a:p>
            <a:pPr marL="633413" indent="-190500" algn="just">
              <a:buFont typeface="Wingdings" pitchFamily="2" charset="2"/>
              <a:buChar char="§"/>
            </a:pPr>
            <a:r>
              <a:rPr lang="id-ID" sz="1800" b="1" dirty="0">
                <a:solidFill>
                  <a:schemeClr val="tx1"/>
                </a:solidFill>
              </a:rPr>
              <a:t>2 menit evaluasi. </a:t>
            </a:r>
          </a:p>
          <a:p>
            <a:pPr marL="1357313" lvl="2" algn="just"/>
            <a:r>
              <a:rPr lang="id-ID" sz="2000" b="1" dirty="0">
                <a:solidFill>
                  <a:schemeClr val="tx1"/>
                </a:solidFill>
              </a:rPr>
              <a:t>Dengan batasan materi lomba :</a:t>
            </a:r>
          </a:p>
          <a:p>
            <a:pPr marL="1700213" lvl="2" indent="-342900" algn="just">
              <a:buFont typeface="Wingdings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</a:rPr>
              <a:t>BAB/BAK</a:t>
            </a:r>
          </a:p>
          <a:p>
            <a:pPr marL="1700213" lvl="2" indent="-342900" algn="just">
              <a:buFont typeface="Wingdings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</a:rPr>
              <a:t>Keramas</a:t>
            </a:r>
          </a:p>
          <a:p>
            <a:pPr marL="1700213" lvl="2" indent="-342900" algn="just">
              <a:buFont typeface="Wingdings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</a:rPr>
              <a:t>Tanda Vital </a:t>
            </a:r>
          </a:p>
          <a:p>
            <a:pPr marL="1700213" lvl="2" indent="-342900" algn="just">
              <a:buFont typeface="Wingdings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</a:rPr>
              <a:t>Linen dengan klien</a:t>
            </a:r>
          </a:p>
          <a:p>
            <a:pPr marL="1700213" lvl="2" indent="-342900" algn="just">
              <a:buFont typeface="Wingdings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</a:rPr>
              <a:t>Kompres </a:t>
            </a:r>
          </a:p>
        </p:txBody>
      </p:sp>
    </p:spTree>
    <p:extLst>
      <p:ext uri="{BB962C8B-B14F-4D97-AF65-F5344CB8AC3E}">
        <p14:creationId xmlns:p14="http://schemas.microsoft.com/office/powerpoint/2010/main" val="233945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8208912" cy="5256584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 startAt="5"/>
            </a:pPr>
            <a:r>
              <a:rPr lang="id-ID" sz="2000" b="1" dirty="0"/>
              <a:t>Lomba dimulai ketika pelaku mengatakan “Siap” dan dinyatakan selesai apabila pelaku mengatakan “Selesai” atau waktu yang diberikan telah habis. </a:t>
            </a:r>
          </a:p>
          <a:p>
            <a:pPr algn="just">
              <a:buFont typeface="+mj-lt"/>
              <a:buAutoNum type="arabicPeriod" startAt="5"/>
            </a:pPr>
            <a:r>
              <a:rPr lang="id-ID" sz="2000" b="1" dirty="0"/>
              <a:t>Seluruh peralatan disediakan oleh panitia. </a:t>
            </a:r>
            <a:endParaRPr lang="id-ID" sz="2000" b="1" dirty="0">
              <a:cs typeface="Times New Roman" pitchFamily="18" charset="0"/>
            </a:endParaRPr>
          </a:p>
          <a:p>
            <a:pPr algn="just">
              <a:buFont typeface="+mj-lt"/>
              <a:buAutoNum type="arabicPeriod" startAt="5"/>
            </a:pPr>
            <a:r>
              <a:rPr lang="id-ID" sz="2000" b="1" dirty="0">
                <a:cs typeface="Times New Roman" pitchFamily="18" charset="0"/>
              </a:rPr>
              <a:t>Alat Pelindung Diri (APD) berupa </a:t>
            </a:r>
            <a:r>
              <a:rPr lang="id-ID" sz="2000" b="1" i="1" dirty="0">
                <a:cs typeface="Times New Roman" pitchFamily="18" charset="0"/>
              </a:rPr>
              <a:t> </a:t>
            </a:r>
            <a:r>
              <a:rPr lang="id-ID" sz="2000" b="1" dirty="0">
                <a:cs typeface="Times New Roman" pitchFamily="18" charset="0"/>
              </a:rPr>
              <a:t>celemek, sarung tangan, lateks dan masker dibawa oleh peserta.</a:t>
            </a:r>
          </a:p>
          <a:p>
            <a:pPr algn="just">
              <a:buFont typeface="+mj-lt"/>
              <a:buAutoNum type="arabicPeriod" startAt="5"/>
            </a:pPr>
            <a:r>
              <a:rPr lang="id-ID" sz="2000" b="1" dirty="0">
                <a:cs typeface="Times New Roman" pitchFamily="18" charset="0"/>
              </a:rPr>
              <a:t>Materi lomba mengacu pada buku Panduan Perawatan Keluarga edisi ke-3 yang diterbitkan oleh Kantor Pusat Palang Merah tahun 2019 </a:t>
            </a:r>
            <a:r>
              <a:rPr lang="id-ID" sz="2000" b="1" dirty="0"/>
              <a:t>yang disesuaikan dengan kurikulum PMR Wira. Buku panduan dapat di download di web </a:t>
            </a:r>
            <a:r>
              <a:rPr lang="id-ID" sz="2000" b="1" i="1" dirty="0"/>
              <a:t>ksrpmi.uns.ac.id </a:t>
            </a:r>
            <a:r>
              <a:rPr lang="id-ID" sz="2000" b="1" dirty="0"/>
              <a:t>dan untuk praktik cuci tangan menggunakan panduan terbaru dapat di akses melalui youtube KSR UNS </a:t>
            </a:r>
            <a:r>
              <a:rPr lang="id-ID" sz="2000" b="1" dirty="0">
                <a:hlinkClick r:id="rId2"/>
              </a:rPr>
              <a:t>http://bit.ly/PerawatanKeluargaCuciTangan2019</a:t>
            </a:r>
            <a:endParaRPr lang="id-ID" sz="2000" b="1" dirty="0"/>
          </a:p>
          <a:p>
            <a:pPr algn="just"/>
            <a:endParaRPr lang="id-ID" sz="2000" b="1" dirty="0"/>
          </a:p>
          <a:p>
            <a:pPr algn="just">
              <a:buFont typeface="+mj-lt"/>
              <a:buAutoNum type="arabicPeriod" startAt="5"/>
            </a:pPr>
            <a:endParaRPr lang="id-ID" sz="2000" b="1" dirty="0">
              <a:cs typeface="Times New Roman" pitchFamily="18" charset="0"/>
            </a:endParaRPr>
          </a:p>
          <a:p>
            <a:pPr marL="0" indent="0" algn="just">
              <a:buNone/>
            </a:pPr>
            <a:endParaRPr lang="id-ID" sz="2000" b="1" dirty="0"/>
          </a:p>
          <a:p>
            <a:pPr marL="0" indent="0" algn="just">
              <a:buNone/>
            </a:pP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21381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4996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9"/>
            </a:pPr>
            <a:r>
              <a:rPr lang="id-ID" sz="2000" b="1" dirty="0">
                <a:cs typeface="Times New Roman" pitchFamily="18" charset="0"/>
              </a:rPr>
              <a:t>Penilaian dilakukan menggunakan sistem grid. </a:t>
            </a:r>
          </a:p>
          <a:p>
            <a:pPr marL="457200" indent="-457200" algn="just">
              <a:buFont typeface="+mj-lt"/>
              <a:buAutoNum type="arabicPeriod" startAt="9"/>
            </a:pPr>
            <a:r>
              <a:rPr lang="id-ID" sz="2000" b="1" dirty="0">
                <a:cs typeface="Times New Roman" pitchFamily="18" charset="0"/>
              </a:rPr>
              <a:t>Komplain tidak dilayani setelah peserta meninggalkan area lomba. </a:t>
            </a:r>
          </a:p>
          <a:p>
            <a:pPr marL="457200" indent="-457200" algn="just">
              <a:buFont typeface="+mj-lt"/>
              <a:buAutoNum type="arabicPeriod" startAt="9"/>
            </a:pPr>
            <a:r>
              <a:rPr lang="id-ID" sz="2000" b="1" dirty="0">
                <a:cs typeface="Times New Roman" pitchFamily="18" charset="0"/>
              </a:rPr>
              <a:t>Segala bentuk kecurangan atau pelanggaran terhadap ketentuan yang telah diatur akan mendapatkan sanksi/diskualifikasi. </a:t>
            </a:r>
          </a:p>
          <a:p>
            <a:pPr marL="457200" indent="-457200" algn="just">
              <a:buFont typeface="+mj-lt"/>
              <a:buAutoNum type="arabicPeriod" startAt="9"/>
            </a:pPr>
            <a:r>
              <a:rPr lang="id-ID" sz="2000" b="1" dirty="0">
                <a:cs typeface="Times New Roman" pitchFamily="18" charset="0"/>
              </a:rPr>
              <a:t>Keputusan juri tidak dapat diganggu gugat. </a:t>
            </a:r>
          </a:p>
          <a:p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83497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975" y="1001339"/>
            <a:ext cx="7772400" cy="2387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PETUNJUK TEKNIS PELAKSANAAN LOMBA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Volunteer Week and Youth Volunteer Competition 7</a:t>
            </a:r>
            <a:endParaRPr lang="en-ID" sz="3200" dirty="0"/>
          </a:p>
        </p:txBody>
      </p:sp>
      <p:sp>
        <p:nvSpPr>
          <p:cNvPr id="3" name="Rectangle 2"/>
          <p:cNvSpPr/>
          <p:nvPr/>
        </p:nvSpPr>
        <p:spPr>
          <a:xfrm>
            <a:off x="1092315" y="4669578"/>
            <a:ext cx="7100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Monotype Corsiva" panose="03010101010201010101" pitchFamily="66" charset="0"/>
              </a:rPr>
              <a:t>Volunteer Week and Youth Volunteer Competition 7</a:t>
            </a:r>
            <a:endParaRPr lang="en-US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Surakarta, 13-15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645" y="1401914"/>
            <a:ext cx="7539330" cy="4463511"/>
          </a:xfrm>
        </p:spPr>
        <p:txBody>
          <a:bodyPr>
            <a:normAutofit fontScale="70000" lnSpcReduction="20000"/>
          </a:bodyPr>
          <a:lstStyle/>
          <a:p>
            <a:pPr marL="444500" indent="-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1. </a:t>
            </a:r>
            <a:r>
              <a:rPr lang="en-US" b="1" dirty="0" err="1"/>
              <a:t>Lomba</a:t>
            </a:r>
            <a:r>
              <a:rPr lang="en-US" b="1" dirty="0"/>
              <a:t> Travelling </a:t>
            </a:r>
            <a:r>
              <a:rPr lang="en-US" b="1" dirty="0" err="1"/>
              <a:t>Kepalangmerahan</a:t>
            </a:r>
            <a:r>
              <a:rPr lang="en-US" b="1" dirty="0"/>
              <a:t> </a:t>
            </a:r>
            <a:r>
              <a:rPr lang="en-US" b="1" dirty="0" err="1"/>
              <a:t>diikuti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3 </a:t>
            </a:r>
            <a:r>
              <a:rPr lang="en-US" b="1" dirty="0" err="1"/>
              <a:t>peserta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masing-masing</a:t>
            </a:r>
            <a:r>
              <a:rPr lang="en-ID" b="1" dirty="0"/>
              <a:t> </a:t>
            </a:r>
            <a:r>
              <a:rPr lang="en-US" b="1" dirty="0" err="1"/>
              <a:t>tim.</a:t>
            </a:r>
            <a:endParaRPr lang="en-ID" b="1" dirty="0"/>
          </a:p>
          <a:p>
            <a:pPr marL="444500" indent="-444500" algn="just">
              <a:lnSpc>
                <a:spcPct val="120000"/>
              </a:lnSpc>
              <a:spcBef>
                <a:spcPts val="0"/>
              </a:spcBef>
              <a:buAutoNum type="arabicPeriod" startAt="2"/>
              <a:tabLst>
                <a:tab pos="537845" algn="l"/>
              </a:tabLst>
            </a:pPr>
            <a:r>
              <a:rPr lang="en-US" b="1" dirty="0" err="1"/>
              <a:t>Perlengkapan</a:t>
            </a:r>
            <a:r>
              <a:rPr lang="en-US" b="1" dirty="0"/>
              <a:t>  </a:t>
            </a:r>
            <a:r>
              <a:rPr lang="en-US" b="1" dirty="0" err="1"/>
              <a:t>dan</a:t>
            </a:r>
            <a:r>
              <a:rPr lang="en-US" b="1" dirty="0"/>
              <a:t>  </a:t>
            </a:r>
            <a:r>
              <a:rPr lang="en-US" b="1" dirty="0" err="1"/>
              <a:t>peralatan</a:t>
            </a:r>
            <a:r>
              <a:rPr lang="en-US" b="1" dirty="0"/>
              <a:t>  yang  </a:t>
            </a:r>
            <a:r>
              <a:rPr lang="en-US" b="1" dirty="0" err="1"/>
              <a:t>wajib</a:t>
            </a:r>
            <a:r>
              <a:rPr lang="en-US" b="1" dirty="0"/>
              <a:t>  </a:t>
            </a:r>
            <a:r>
              <a:rPr lang="en-US" b="1" dirty="0" err="1"/>
              <a:t>dibawa</a:t>
            </a:r>
            <a:r>
              <a:rPr lang="en-US" b="1" dirty="0"/>
              <a:t>  </a:t>
            </a:r>
            <a:r>
              <a:rPr lang="en-US" b="1" dirty="0" err="1"/>
              <a:t>tiap</a:t>
            </a:r>
            <a:r>
              <a:rPr lang="en-US" b="1" dirty="0"/>
              <a:t>  </a:t>
            </a:r>
            <a:r>
              <a:rPr lang="en-US" b="1" dirty="0" err="1"/>
              <a:t>tim</a:t>
            </a:r>
            <a:r>
              <a:rPr lang="en-US" b="1" dirty="0"/>
              <a:t>  </a:t>
            </a:r>
            <a:r>
              <a:rPr lang="en-US" b="1" dirty="0" err="1"/>
              <a:t>pada</a:t>
            </a:r>
            <a:r>
              <a:rPr lang="en-US" b="1" dirty="0"/>
              <a:t>  </a:t>
            </a:r>
            <a:r>
              <a:rPr lang="en-US" b="1" dirty="0" err="1"/>
              <a:t>saat</a:t>
            </a:r>
            <a:r>
              <a:rPr lang="en-US" b="1" dirty="0"/>
              <a:t>  Travelling</a:t>
            </a:r>
            <a:r>
              <a:rPr lang="en-ID" b="1" dirty="0"/>
              <a:t> </a:t>
            </a:r>
            <a:r>
              <a:rPr lang="en-US" b="1" dirty="0" err="1"/>
              <a:t>Kepalangmerahan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:</a:t>
            </a:r>
            <a:endParaRPr lang="en-ID" b="1" dirty="0"/>
          </a:p>
          <a:p>
            <a:pPr marL="593725" indent="-5588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tulis</a:t>
            </a:r>
            <a:r>
              <a:rPr lang="en-US" b="1" dirty="0"/>
              <a:t> (</a:t>
            </a:r>
            <a:r>
              <a:rPr lang="en-US" b="1" dirty="0" err="1"/>
              <a:t>pensil</a:t>
            </a:r>
            <a:r>
              <a:rPr lang="en-US" b="1" dirty="0"/>
              <a:t>, </a:t>
            </a:r>
            <a:r>
              <a:rPr lang="en-US" b="1" dirty="0" err="1"/>
              <a:t>bolpoin</a:t>
            </a:r>
            <a:r>
              <a:rPr lang="en-US" b="1" dirty="0"/>
              <a:t>, 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catatan)</a:t>
            </a:r>
            <a:endParaRPr lang="en-US" b="1" dirty="0"/>
          </a:p>
          <a:p>
            <a:pPr marL="593725" indent="-5588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/>
              <a:t>Papan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/</a:t>
            </a:r>
            <a:r>
              <a:rPr lang="en-US" b="1" dirty="0" err="1"/>
              <a:t>papan</a:t>
            </a:r>
            <a:r>
              <a:rPr lang="en-US" b="1" dirty="0"/>
              <a:t> </a:t>
            </a:r>
            <a:r>
              <a:rPr lang="en-US" b="1" dirty="0" err="1"/>
              <a:t>ujian</a:t>
            </a:r>
            <a:endParaRPr lang="en-US" b="1" dirty="0"/>
          </a:p>
          <a:p>
            <a:pPr marL="593725" indent="-5588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/>
              <a:t>Logistik</a:t>
            </a:r>
            <a:r>
              <a:rPr lang="en-US" b="1" dirty="0"/>
              <a:t> (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minum</a:t>
            </a:r>
            <a:r>
              <a:rPr lang="en-US" b="1" dirty="0"/>
              <a:t> </a:t>
            </a:r>
            <a:r>
              <a:rPr lang="en-US" b="1" dirty="0" err="1"/>
              <a:t>secukupnya</a:t>
            </a:r>
            <a:r>
              <a:rPr lang="en-US" b="1" dirty="0"/>
              <a:t>)</a:t>
            </a:r>
          </a:p>
          <a:p>
            <a:pPr marL="593725" indent="-5588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/>
              <a:t>Jas </a:t>
            </a:r>
            <a:r>
              <a:rPr lang="en-US" b="1" dirty="0" err="1"/>
              <a:t>hujan</a:t>
            </a:r>
            <a:endParaRPr lang="en-US" b="1" dirty="0"/>
          </a:p>
          <a:p>
            <a:pPr marL="593725" indent="-5588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/>
              <a:t>Topi</a:t>
            </a:r>
            <a:endParaRPr lang="en-US" b="1" dirty="0"/>
          </a:p>
          <a:p>
            <a:pPr marL="593725" indent="-5588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sholat</a:t>
            </a:r>
            <a:endParaRPr lang="en-US" b="1" dirty="0"/>
          </a:p>
          <a:p>
            <a:pPr marL="444500" indent="-4445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3. </a:t>
            </a:r>
            <a:r>
              <a:rPr lang="en-US" b="1" dirty="0" err="1"/>
              <a:t>Pemberangkatan</a:t>
            </a:r>
            <a:r>
              <a:rPr lang="en-US" b="1" dirty="0"/>
              <a:t>   </a:t>
            </a:r>
            <a:r>
              <a:rPr lang="en-US" b="1" dirty="0" err="1"/>
              <a:t>lomba</a:t>
            </a:r>
            <a:r>
              <a:rPr lang="en-US" b="1" dirty="0"/>
              <a:t>   Travelling   </a:t>
            </a:r>
            <a:r>
              <a:rPr lang="en-US" b="1" dirty="0" err="1"/>
              <a:t>dibagi</a:t>
            </a:r>
            <a:r>
              <a:rPr lang="en-US" b="1" dirty="0"/>
              <a:t>   </a:t>
            </a:r>
            <a:r>
              <a:rPr lang="en-US" b="1" dirty="0" err="1"/>
              <a:t>secara</a:t>
            </a:r>
            <a:r>
              <a:rPr lang="en-US" b="1" dirty="0"/>
              <a:t>   </a:t>
            </a:r>
            <a:r>
              <a:rPr lang="en-US" b="1" dirty="0" err="1"/>
              <a:t>bertahap</a:t>
            </a:r>
            <a:r>
              <a:rPr lang="en-US" b="1" dirty="0"/>
              <a:t>   </a:t>
            </a:r>
            <a:r>
              <a:rPr lang="en-US" b="1" dirty="0" err="1"/>
              <a:t>sesuai</a:t>
            </a:r>
            <a:r>
              <a:rPr lang="en-US" b="1" dirty="0"/>
              <a:t>  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pendaftaran</a:t>
            </a:r>
            <a:r>
              <a:rPr lang="en-US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2103" y="605690"/>
            <a:ext cx="279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TRAVELLING</a:t>
            </a:r>
            <a:endParaRPr lang="en-ID" sz="4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045" y="593039"/>
            <a:ext cx="7557211" cy="5256433"/>
          </a:xfrm>
        </p:spPr>
        <p:txBody>
          <a:bodyPr>
            <a:noAutofit/>
          </a:bodyPr>
          <a:lstStyle/>
          <a:p>
            <a:pPr marL="339725" indent="-339725" algn="just">
              <a:lnSpc>
                <a:spcPct val="110000"/>
              </a:lnSpc>
              <a:spcBef>
                <a:spcPts val="0"/>
              </a:spcBef>
              <a:buAutoNum type="arabicPeriod" startAt="4"/>
            </a:pPr>
            <a:r>
              <a:rPr lang="en-US" sz="1600" b="1" dirty="0" err="1"/>
              <a:t>Lomba</a:t>
            </a:r>
            <a:r>
              <a:rPr lang="en-US" sz="1600" b="1" dirty="0"/>
              <a:t> Travelling </a:t>
            </a:r>
            <a:r>
              <a:rPr lang="en-US" sz="1600" b="1" dirty="0" err="1"/>
              <a:t>Kepalangmerahan</a:t>
            </a:r>
            <a:r>
              <a:rPr lang="en-US" sz="1600" b="1" dirty="0"/>
              <a:t> </a:t>
            </a:r>
            <a:r>
              <a:rPr lang="en-US" sz="1600" b="1" dirty="0" err="1"/>
              <a:t>terdiri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5 </a:t>
            </a:r>
            <a:r>
              <a:rPr lang="en-US" sz="1600" b="1" dirty="0" err="1"/>
              <a:t>pos</a:t>
            </a:r>
            <a:r>
              <a:rPr lang="en-US" sz="1600" b="1" dirty="0"/>
              <a:t> </a:t>
            </a:r>
            <a:r>
              <a:rPr lang="en-US" sz="1600" b="1" dirty="0" err="1"/>
              <a:t>yaitu</a:t>
            </a:r>
            <a:r>
              <a:rPr lang="en-US" sz="1600" b="1" dirty="0"/>
              <a:t> </a:t>
            </a:r>
            <a:r>
              <a:rPr lang="en-US" sz="1600" b="1" dirty="0" err="1"/>
              <a:t>Pos</a:t>
            </a:r>
            <a:r>
              <a:rPr lang="en-US" sz="1600" b="1" dirty="0"/>
              <a:t> </a:t>
            </a:r>
            <a:r>
              <a:rPr lang="en-US" sz="1600" b="1" dirty="0" err="1"/>
              <a:t>Sejarah</a:t>
            </a:r>
            <a:r>
              <a:rPr lang="en-US" sz="1600" b="1" dirty="0"/>
              <a:t> </a:t>
            </a:r>
            <a:r>
              <a:rPr lang="en-US" sz="1600" b="1" dirty="0" err="1"/>
              <a:t>Gerakan</a:t>
            </a:r>
            <a:r>
              <a:rPr lang="en-US" sz="1600" b="1" dirty="0"/>
              <a:t>, </a:t>
            </a:r>
            <a:r>
              <a:rPr lang="en-US" sz="1600" b="1" dirty="0" err="1"/>
              <a:t>Pos</a:t>
            </a:r>
            <a:r>
              <a:rPr lang="en-US" sz="1600" b="1" dirty="0"/>
              <a:t> PMI, </a:t>
            </a:r>
            <a:r>
              <a:rPr lang="en-US" sz="1600" b="1" dirty="0" err="1"/>
              <a:t>Pos</a:t>
            </a:r>
            <a:r>
              <a:rPr lang="en-US" sz="1600" b="1" dirty="0"/>
              <a:t> HHI, </a:t>
            </a:r>
            <a:r>
              <a:rPr lang="en-US" sz="1600" b="1" dirty="0" err="1"/>
              <a:t>Pos</a:t>
            </a:r>
            <a:r>
              <a:rPr lang="en-US" sz="1600" b="1" dirty="0"/>
              <a:t> Ayo </a:t>
            </a:r>
            <a:r>
              <a:rPr lang="en-US" sz="1600" b="1" dirty="0" err="1"/>
              <a:t>Siaga</a:t>
            </a:r>
            <a:r>
              <a:rPr lang="en-US" sz="1600" b="1" dirty="0"/>
              <a:t> </a:t>
            </a:r>
            <a:r>
              <a:rPr lang="en-US" sz="1600" b="1" dirty="0" err="1"/>
              <a:t>Bencana</a:t>
            </a:r>
            <a:r>
              <a:rPr lang="en-US" sz="1600" b="1" dirty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Pos</a:t>
            </a:r>
            <a:r>
              <a:rPr lang="en-US" sz="1600" b="1" dirty="0"/>
              <a:t> Donor </a:t>
            </a:r>
            <a:r>
              <a:rPr lang="en-US" sz="1600" b="1" dirty="0" err="1"/>
              <a:t>Darah</a:t>
            </a:r>
            <a:r>
              <a:rPr lang="en-US" sz="1600" b="1" dirty="0"/>
              <a:t>.</a:t>
            </a:r>
          </a:p>
          <a:p>
            <a:pPr marL="339725" indent="-339725" algn="just">
              <a:lnSpc>
                <a:spcPct val="110000"/>
              </a:lnSpc>
              <a:spcBef>
                <a:spcPts val="0"/>
              </a:spcBef>
              <a:buAutoNum type="arabicPeriod" startAt="4"/>
            </a:pPr>
            <a:r>
              <a:rPr lang="en-US" sz="1600" b="1" dirty="0"/>
              <a:t>Lomba Travelling terdiri dari 2 line.</a:t>
            </a:r>
          </a:p>
          <a:p>
            <a:pPr marL="339725" indent="-339725" algn="just">
              <a:lnSpc>
                <a:spcPct val="110000"/>
              </a:lnSpc>
              <a:spcBef>
                <a:spcPts val="0"/>
              </a:spcBef>
              <a:buAutoNum type="arabicPeriod" startAt="4"/>
            </a:pPr>
            <a:r>
              <a:rPr lang="en-US" sz="1600" b="1" dirty="0" err="1"/>
              <a:t>Setiap</a:t>
            </a:r>
            <a:r>
              <a:rPr lang="en-US" sz="1600" b="1" dirty="0"/>
              <a:t> </a:t>
            </a:r>
            <a:r>
              <a:rPr lang="en-US" sz="1600" b="1" dirty="0" err="1"/>
              <a:t>pos</a:t>
            </a:r>
            <a:r>
              <a:rPr lang="en-US" sz="1600" b="1" dirty="0"/>
              <a:t> </a:t>
            </a:r>
            <a:r>
              <a:rPr lang="en-US" sz="1600" b="1" dirty="0" err="1"/>
              <a:t>mempunyai</a:t>
            </a:r>
            <a:r>
              <a:rPr lang="en-US" sz="1600" b="1" dirty="0"/>
              <a:t> </a:t>
            </a:r>
            <a:r>
              <a:rPr lang="en-US" sz="1600" b="1" dirty="0" err="1"/>
              <a:t>presentase</a:t>
            </a:r>
            <a:r>
              <a:rPr lang="en-US" sz="1600" b="1" dirty="0"/>
              <a:t> yang </a:t>
            </a:r>
            <a:r>
              <a:rPr lang="en-US" sz="1600" b="1" dirty="0" err="1"/>
              <a:t>berbeda.</a:t>
            </a:r>
          </a:p>
          <a:p>
            <a:pPr marL="782638" indent="-514350" algn="just">
              <a:lnSpc>
                <a:spcPct val="110000"/>
              </a:lnSpc>
              <a:spcBef>
                <a:spcPts val="0"/>
              </a:spcBef>
              <a:buAutoNum type="alphaLcPeriod"/>
            </a:pPr>
            <a:r>
              <a:rPr lang="en-US" sz="1600" b="1" dirty="0" err="1"/>
              <a:t>Pos</a:t>
            </a:r>
            <a:r>
              <a:rPr lang="en-US" sz="1600" b="1" dirty="0"/>
              <a:t> 1 Sejarah Gerakan 		: 25%</a:t>
            </a:r>
          </a:p>
          <a:p>
            <a:pPr marL="782638" indent="-514350" algn="just">
              <a:lnSpc>
                <a:spcPct val="110000"/>
              </a:lnSpc>
              <a:spcBef>
                <a:spcPts val="0"/>
              </a:spcBef>
              <a:buAutoNum type="alphaLcPeriod"/>
            </a:pPr>
            <a:r>
              <a:rPr lang="en-US" sz="1600" b="1" dirty="0" err="1"/>
              <a:t>Pos</a:t>
            </a:r>
            <a:r>
              <a:rPr lang="en-US" sz="1600" b="1" dirty="0"/>
              <a:t> 2 PMI		  	 	: 15%</a:t>
            </a:r>
          </a:p>
          <a:p>
            <a:pPr marL="782638" indent="-514350" algn="just">
              <a:lnSpc>
                <a:spcPct val="110000"/>
              </a:lnSpc>
              <a:spcBef>
                <a:spcPts val="0"/>
              </a:spcBef>
              <a:buAutoNum type="alphaLcPeriod"/>
            </a:pPr>
            <a:r>
              <a:rPr lang="en-US" sz="1600" b="1" dirty="0" err="1"/>
              <a:t>Pos</a:t>
            </a:r>
            <a:r>
              <a:rPr lang="en-US" sz="1600" b="1" dirty="0"/>
              <a:t> 3 Hukum Humaniter Internasional  	: 30%</a:t>
            </a:r>
          </a:p>
          <a:p>
            <a:pPr marL="782638" indent="-514350" algn="just">
              <a:lnSpc>
                <a:spcPct val="110000"/>
              </a:lnSpc>
              <a:spcBef>
                <a:spcPts val="0"/>
              </a:spcBef>
              <a:buAutoNum type="alphaLcPeriod"/>
            </a:pPr>
            <a:r>
              <a:rPr lang="en-US" sz="1600" b="1" dirty="0" err="1"/>
              <a:t>Pos</a:t>
            </a:r>
            <a:r>
              <a:rPr lang="en-US" sz="1600" b="1" dirty="0"/>
              <a:t> 4 Ayo Siaga Bencana	 	: 15%</a:t>
            </a:r>
          </a:p>
          <a:p>
            <a:pPr marL="782638" indent="-514350" algn="just">
              <a:lnSpc>
                <a:spcPct val="110000"/>
              </a:lnSpc>
              <a:spcBef>
                <a:spcPts val="0"/>
              </a:spcBef>
              <a:buAutoNum type="alphaLcPeriod"/>
            </a:pPr>
            <a:r>
              <a:rPr lang="en-US" sz="1600" b="1" dirty="0" err="1"/>
              <a:t>Pos</a:t>
            </a:r>
            <a:r>
              <a:rPr lang="en-US" sz="1600" b="1" dirty="0"/>
              <a:t> 5 Donor Darah		   	: 15%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1600" b="1" dirty="0" err="1"/>
              <a:t>Poin</a:t>
            </a:r>
            <a:r>
              <a:rPr lang="en-US" sz="1600" b="1" dirty="0"/>
              <a:t>  yang  </a:t>
            </a:r>
            <a:r>
              <a:rPr lang="en-US" sz="1600" b="1" dirty="0" err="1"/>
              <a:t>diperoleh</a:t>
            </a:r>
            <a:r>
              <a:rPr lang="en-US" sz="1600" b="1" dirty="0"/>
              <a:t>  </a:t>
            </a:r>
            <a:r>
              <a:rPr lang="en-US" sz="1600" b="1" dirty="0" err="1"/>
              <a:t>dari</a:t>
            </a:r>
            <a:r>
              <a:rPr lang="en-US" sz="1600" b="1" dirty="0"/>
              <a:t>  </a:t>
            </a:r>
            <a:r>
              <a:rPr lang="en-US" sz="1600" b="1" dirty="0" err="1"/>
              <a:t>setiap</a:t>
            </a:r>
            <a:r>
              <a:rPr lang="en-US" sz="1600" b="1" dirty="0"/>
              <a:t>  </a:t>
            </a:r>
            <a:r>
              <a:rPr lang="en-US" sz="1600" b="1" dirty="0" err="1"/>
              <a:t>tim</a:t>
            </a:r>
            <a:r>
              <a:rPr lang="en-US" sz="1600" b="1" dirty="0"/>
              <a:t>  </a:t>
            </a:r>
            <a:r>
              <a:rPr lang="en-US" sz="1600" b="1" dirty="0" err="1"/>
              <a:t>adalah</a:t>
            </a:r>
            <a:r>
              <a:rPr lang="en-US" sz="1600" b="1" dirty="0"/>
              <a:t>  </a:t>
            </a:r>
            <a:r>
              <a:rPr lang="en-US" sz="1600" b="1" dirty="0" err="1"/>
              <a:t>akumulasi</a:t>
            </a:r>
            <a:r>
              <a:rPr lang="en-US" sz="1600" b="1" dirty="0"/>
              <a:t>  </a:t>
            </a:r>
            <a:r>
              <a:rPr lang="en-US" sz="1600" b="1" dirty="0" err="1"/>
              <a:t>dari</a:t>
            </a:r>
            <a:r>
              <a:rPr lang="en-US" sz="1600" b="1" dirty="0"/>
              <a:t>  total  </a:t>
            </a:r>
            <a:r>
              <a:rPr lang="en-US" sz="1600" b="1" dirty="0" err="1"/>
              <a:t>nilai</a:t>
            </a:r>
            <a:r>
              <a:rPr lang="en-US" sz="1600" b="1" dirty="0"/>
              <a:t>  yang </a:t>
            </a:r>
            <a:r>
              <a:rPr lang="en-US" sz="1600" b="1" dirty="0" err="1"/>
              <a:t>didapatkan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pos-pos</a:t>
            </a:r>
            <a:r>
              <a:rPr lang="en-US" sz="1600" b="1" dirty="0"/>
              <a:t> </a:t>
            </a:r>
            <a:r>
              <a:rPr lang="en-US" sz="1600" b="1" dirty="0" err="1"/>
              <a:t>tersebut</a:t>
            </a:r>
            <a:r>
              <a:rPr lang="en-US" sz="1600" b="1" dirty="0"/>
              <a:t>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1600" b="1" dirty="0" err="1"/>
              <a:t>Materi-materi</a:t>
            </a:r>
            <a:r>
              <a:rPr lang="en-US" sz="1600" b="1" dirty="0"/>
              <a:t>  </a:t>
            </a:r>
            <a:r>
              <a:rPr lang="en-US" sz="1600" b="1" dirty="0" err="1"/>
              <a:t>mengenai</a:t>
            </a:r>
            <a:r>
              <a:rPr lang="en-US" sz="1600" b="1" dirty="0"/>
              <a:t>  </a:t>
            </a:r>
            <a:r>
              <a:rPr lang="en-US" sz="1600" b="1" dirty="0" err="1"/>
              <a:t>lomba</a:t>
            </a:r>
            <a:r>
              <a:rPr lang="en-US" sz="1600" b="1" dirty="0"/>
              <a:t>  travelling  </a:t>
            </a:r>
            <a:r>
              <a:rPr lang="en-US" sz="1600" b="1" dirty="0" err="1"/>
              <a:t>terdapat</a:t>
            </a:r>
            <a:r>
              <a:rPr lang="en-US" sz="1600" b="1" dirty="0"/>
              <a:t>  </a:t>
            </a:r>
            <a:r>
              <a:rPr lang="en-US" sz="1600" b="1" dirty="0" err="1"/>
              <a:t>pada</a:t>
            </a:r>
            <a:r>
              <a:rPr lang="en-US" sz="1600" b="1" dirty="0"/>
              <a:t>  web  KSR  UNS  </a:t>
            </a:r>
            <a:r>
              <a:rPr lang="en-US" sz="1600" b="1" dirty="0" err="1"/>
              <a:t>yaitu</a:t>
            </a:r>
            <a:r>
              <a:rPr lang="en-US" sz="1600" b="1" dirty="0"/>
              <a:t> ksrpmi.uns.ac.id </a:t>
            </a:r>
            <a:r>
              <a:rPr lang="en-ID" sz="1600" b="1" dirty="0" err="1"/>
              <a:t>atau</a:t>
            </a:r>
            <a:r>
              <a:rPr lang="en-ID" sz="1600" b="1" dirty="0"/>
              <a:t> </a:t>
            </a:r>
            <a:r>
              <a:rPr lang="en-ID" sz="1600" b="1" dirty="0" err="1"/>
              <a:t>bisa</a:t>
            </a:r>
            <a:r>
              <a:rPr lang="en-ID" sz="1600" b="1" dirty="0"/>
              <a:t> </a:t>
            </a:r>
            <a:r>
              <a:rPr lang="en-ID" sz="1600" b="1" dirty="0" err="1"/>
              <a:t>diakses</a:t>
            </a:r>
            <a:r>
              <a:rPr lang="en-ID" sz="1600" b="1" dirty="0"/>
              <a:t> </a:t>
            </a:r>
            <a:r>
              <a:rPr lang="en-ID" sz="1600" b="1" dirty="0" err="1"/>
              <a:t>melalui</a:t>
            </a:r>
            <a:r>
              <a:rPr lang="en-ID" sz="1600" b="1" dirty="0"/>
              <a:t> </a:t>
            </a:r>
            <a:r>
              <a:rPr lang="en-ID" sz="1600" b="1" u="sng" dirty="0">
                <a:hlinkClick r:id="rId2"/>
              </a:rPr>
              <a:t>bit.ly/BukuPedomanLombaVW7PMR</a:t>
            </a:r>
            <a:r>
              <a:rPr lang="en-ID" sz="1600" b="1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1600" b="1" dirty="0"/>
              <a:t>Video </a:t>
            </a:r>
            <a:r>
              <a:rPr lang="en-US" sz="1600" b="1" dirty="0" err="1"/>
              <a:t>simulasi</a:t>
            </a:r>
            <a:r>
              <a:rPr lang="en-US" sz="1600" b="1" dirty="0"/>
              <a:t> travelling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diakses</a:t>
            </a:r>
            <a:r>
              <a:rPr lang="en-US" sz="1600" b="1" dirty="0"/>
              <a:t> </a:t>
            </a:r>
            <a:r>
              <a:rPr lang="en-US" sz="1600" b="1" dirty="0" err="1"/>
              <a:t>melalui</a:t>
            </a:r>
            <a:r>
              <a:rPr lang="en-US" sz="1600" b="1" dirty="0"/>
              <a:t> </a:t>
            </a:r>
            <a:r>
              <a:rPr lang="en-US" sz="1600" b="1" dirty="0">
                <a:hlinkClick r:id="rId3"/>
              </a:rPr>
              <a:t>http://bit.ly/VideotravellingVW7</a:t>
            </a:r>
            <a:r>
              <a:rPr lang="en-US" sz="1600" b="1" dirty="0"/>
              <a:t>.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1600" b="1" dirty="0" err="1"/>
              <a:t>Komplain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dilayani</a:t>
            </a:r>
            <a:r>
              <a:rPr lang="en-US" sz="1600" b="1" dirty="0"/>
              <a:t> </a:t>
            </a:r>
            <a:r>
              <a:rPr lang="en-US" sz="1600" b="1" dirty="0" err="1"/>
              <a:t>setelah</a:t>
            </a:r>
            <a:r>
              <a:rPr lang="en-US" sz="1600" b="1" dirty="0"/>
              <a:t> </a:t>
            </a:r>
            <a:r>
              <a:rPr lang="en-US" sz="1600" b="1" dirty="0" err="1"/>
              <a:t>peserta</a:t>
            </a:r>
            <a:r>
              <a:rPr lang="en-US" sz="1600" b="1" dirty="0"/>
              <a:t> </a:t>
            </a:r>
            <a:r>
              <a:rPr lang="en-US" sz="1600" b="1" dirty="0" err="1"/>
              <a:t>meninggalkan</a:t>
            </a:r>
            <a:r>
              <a:rPr lang="en-US" sz="1600" b="1" dirty="0"/>
              <a:t> area </a:t>
            </a:r>
            <a:r>
              <a:rPr lang="en-US" sz="1600" b="1" dirty="0" err="1"/>
              <a:t>lomba</a:t>
            </a:r>
            <a:r>
              <a:rPr lang="en-US" sz="1600" b="1" dirty="0"/>
              <a:t>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1600" b="1" dirty="0" err="1"/>
              <a:t>Segala</a:t>
            </a:r>
            <a:r>
              <a:rPr lang="en-US" sz="1600" b="1" dirty="0"/>
              <a:t> </a:t>
            </a:r>
            <a:r>
              <a:rPr lang="en-US" sz="1600" b="1" dirty="0" err="1"/>
              <a:t>bentuk</a:t>
            </a:r>
            <a:r>
              <a:rPr lang="en-US" sz="1600" b="1" dirty="0"/>
              <a:t> </a:t>
            </a:r>
            <a:r>
              <a:rPr lang="en-US" sz="1600" b="1" dirty="0" err="1"/>
              <a:t>kecurangan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pelanggaran</a:t>
            </a:r>
            <a:r>
              <a:rPr lang="en-US" sz="1600" b="1" dirty="0"/>
              <a:t> </a:t>
            </a:r>
            <a:r>
              <a:rPr lang="en-US" sz="1600" b="1" dirty="0" err="1"/>
              <a:t>terhadap</a:t>
            </a:r>
            <a:r>
              <a:rPr lang="en-US" sz="1600" b="1" dirty="0"/>
              <a:t> </a:t>
            </a:r>
            <a:r>
              <a:rPr lang="en-US" sz="1600" b="1" dirty="0" err="1"/>
              <a:t>ketentuan</a:t>
            </a:r>
            <a:r>
              <a:rPr lang="en-US" sz="1600" b="1" dirty="0"/>
              <a:t> yang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diatur</a:t>
            </a:r>
            <a:r>
              <a:rPr lang="en-US" sz="1600" b="1" dirty="0"/>
              <a:t>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mendapatkan</a:t>
            </a:r>
            <a:r>
              <a:rPr lang="en-US" sz="1600" b="1" dirty="0"/>
              <a:t> </a:t>
            </a:r>
            <a:r>
              <a:rPr lang="en-US" sz="1600" b="1" dirty="0" err="1"/>
              <a:t>sanksi</a:t>
            </a:r>
            <a:r>
              <a:rPr lang="en-US" sz="1600" b="1" dirty="0"/>
              <a:t>/</a:t>
            </a:r>
            <a:r>
              <a:rPr lang="en-US" sz="1600" b="1" dirty="0" err="1"/>
              <a:t>diskualifikasi</a:t>
            </a:r>
            <a:r>
              <a:rPr lang="en-US" sz="1600" b="1" dirty="0"/>
              <a:t>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1600" b="1" dirty="0" err="1"/>
              <a:t>Keputusan</a:t>
            </a:r>
            <a:r>
              <a:rPr lang="en-US" sz="1600" b="1" dirty="0"/>
              <a:t> </a:t>
            </a:r>
            <a:r>
              <a:rPr lang="en-US" sz="1600" b="1" dirty="0" err="1"/>
              <a:t>juri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diganggu</a:t>
            </a:r>
            <a:r>
              <a:rPr lang="en-US" sz="1600" b="1" dirty="0"/>
              <a:t> </a:t>
            </a:r>
            <a:r>
              <a:rPr lang="en-US" sz="1600" b="1" dirty="0" err="1"/>
              <a:t>gugat</a:t>
            </a:r>
            <a:r>
              <a:rPr lang="en-US" sz="1600" b="1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658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POS 1 : </a:t>
            </a:r>
            <a:r>
              <a:rPr lang="en-US" sz="4000" b="1" dirty="0" err="1">
                <a:latin typeface="+mn-lt"/>
              </a:rPr>
              <a:t>Pos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Sejarah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Gerakan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(25%)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1" y="1169894"/>
            <a:ext cx="5025097" cy="50567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b="1" dirty="0"/>
              <a:t>a.  </a:t>
            </a: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pos</a:t>
            </a:r>
            <a:r>
              <a:rPr lang="en-US" sz="1850" b="1" dirty="0"/>
              <a:t> </a:t>
            </a:r>
            <a:r>
              <a:rPr lang="en-US" sz="1850" b="1" dirty="0" err="1"/>
              <a:t>ini</a:t>
            </a:r>
            <a:r>
              <a:rPr lang="en-US" sz="1850" b="1" dirty="0"/>
              <a:t> </a:t>
            </a:r>
            <a:r>
              <a:rPr lang="en-US" sz="1850" b="1" dirty="0" err="1"/>
              <a:t>menggunakan</a:t>
            </a:r>
            <a:r>
              <a:rPr lang="en-US" sz="1850" b="1" dirty="0"/>
              <a:t> </a:t>
            </a:r>
            <a:r>
              <a:rPr lang="en-US" sz="1850" b="1" dirty="0" err="1"/>
              <a:t>Stacko</a:t>
            </a:r>
            <a:r>
              <a:rPr lang="en-US" sz="1850" b="1" dirty="0"/>
              <a:t>.</a:t>
            </a:r>
          </a:p>
          <a:p>
            <a:pPr marL="299085" indent="-29908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b="1" dirty="0"/>
              <a:t>b. </a:t>
            </a:r>
            <a:r>
              <a:rPr lang="en-US" sz="1850" b="1" dirty="0" err="1"/>
              <a:t>Masing-masing</a:t>
            </a:r>
            <a:r>
              <a:rPr lang="en-US" sz="1850" b="1" dirty="0"/>
              <a:t>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menempati</a:t>
            </a:r>
            <a:r>
              <a:rPr lang="en-US" sz="1850" b="1" dirty="0"/>
              <a:t> </a:t>
            </a:r>
            <a:r>
              <a:rPr lang="en-US" sz="1850" b="1" dirty="0" err="1"/>
              <a:t>posisi</a:t>
            </a:r>
            <a:r>
              <a:rPr lang="en-US" sz="1850" b="1" dirty="0"/>
              <a:t> 1, 2, </a:t>
            </a:r>
            <a:r>
              <a:rPr lang="en-US" sz="1850" b="1" dirty="0" err="1"/>
              <a:t>dan</a:t>
            </a:r>
            <a:r>
              <a:rPr lang="en-US" sz="1850" b="1" dirty="0"/>
              <a:t> 3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b="1" dirty="0"/>
              <a:t>c. </a:t>
            </a:r>
            <a:r>
              <a:rPr lang="en-US" sz="1850" b="1" dirty="0" err="1"/>
              <a:t>Saat</a:t>
            </a:r>
            <a:r>
              <a:rPr lang="en-US" sz="1850" b="1" dirty="0"/>
              <a:t>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datang</a:t>
            </a:r>
            <a:r>
              <a:rPr lang="en-US" sz="1850" b="1" dirty="0"/>
              <a:t> di </a:t>
            </a:r>
            <a:r>
              <a:rPr lang="en-US" sz="1850" b="1" dirty="0" err="1"/>
              <a:t>pos</a:t>
            </a:r>
            <a:r>
              <a:rPr lang="en-US" sz="1850" b="1" dirty="0"/>
              <a:t> </a:t>
            </a:r>
            <a:r>
              <a:rPr lang="en-US" sz="1850" b="1" dirty="0" err="1"/>
              <a:t>ini</a:t>
            </a:r>
            <a:r>
              <a:rPr lang="en-US" sz="1850" b="1" dirty="0"/>
              <a:t>, </a:t>
            </a:r>
            <a:r>
              <a:rPr lang="en-US" sz="1850" b="1" dirty="0" err="1"/>
              <a:t>Stacko</a:t>
            </a:r>
            <a:r>
              <a:rPr lang="en-US" sz="1850" b="1" dirty="0"/>
              <a:t> </a:t>
            </a:r>
            <a:r>
              <a:rPr lang="en-US" sz="1850" b="1" dirty="0" err="1"/>
              <a:t>telah</a:t>
            </a:r>
            <a:r>
              <a:rPr lang="en-US" sz="1850" b="1" dirty="0"/>
              <a:t> </a:t>
            </a:r>
            <a:r>
              <a:rPr lang="en-US" sz="1850" b="1" dirty="0" err="1"/>
              <a:t>ditata</a:t>
            </a:r>
            <a:r>
              <a:rPr lang="en-US" sz="1850" b="1" dirty="0"/>
              <a:t>.</a:t>
            </a:r>
          </a:p>
          <a:p>
            <a:pPr marL="263525" indent="-2635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b="1" dirty="0"/>
              <a:t>d. </a:t>
            </a: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posisi</a:t>
            </a:r>
            <a:r>
              <a:rPr lang="en-US" sz="1850" b="1" dirty="0"/>
              <a:t> 1,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mengambil</a:t>
            </a:r>
            <a:r>
              <a:rPr lang="en-US" sz="1850" b="1" dirty="0"/>
              <a:t> </a:t>
            </a:r>
            <a:r>
              <a:rPr lang="en-US" sz="1850" b="1" dirty="0" err="1"/>
              <a:t>satu</a:t>
            </a:r>
            <a:r>
              <a:rPr lang="en-US" sz="1850" b="1" dirty="0"/>
              <a:t> </a:t>
            </a:r>
            <a:r>
              <a:rPr lang="en-US" sz="1850" b="1" dirty="0" err="1"/>
              <a:t>kotak</a:t>
            </a:r>
            <a:r>
              <a:rPr lang="en-US" sz="1850" b="1" dirty="0"/>
              <a:t> </a:t>
            </a:r>
            <a:r>
              <a:rPr lang="en-US" sz="1850" b="1" dirty="0" err="1"/>
              <a:t>Stacko</a:t>
            </a:r>
            <a:r>
              <a:rPr lang="en-US" sz="1850" b="1" dirty="0"/>
              <a:t> (</a:t>
            </a:r>
            <a:r>
              <a:rPr lang="en-US" sz="1850" b="1" dirty="0" err="1"/>
              <a:t>setiap</a:t>
            </a:r>
            <a:r>
              <a:rPr lang="en-US" sz="1850" b="1" dirty="0"/>
              <a:t> </a:t>
            </a:r>
            <a:r>
              <a:rPr lang="en-US" sz="1850" b="1" dirty="0" err="1"/>
              <a:t>stacko</a:t>
            </a:r>
            <a:r>
              <a:rPr lang="en-US" sz="1850" b="1" dirty="0"/>
              <a:t> </a:t>
            </a:r>
            <a:r>
              <a:rPr lang="en-US" sz="1850" b="1" dirty="0" err="1"/>
              <a:t>berisi</a:t>
            </a:r>
            <a:r>
              <a:rPr lang="en-US" sz="1850" b="1" dirty="0"/>
              <a:t> </a:t>
            </a:r>
            <a:r>
              <a:rPr lang="en-US" sz="1850" b="1" dirty="0" err="1">
                <a:solidFill>
                  <a:srgbClr val="FF0000"/>
                </a:solidFill>
              </a:rPr>
              <a:t>nomor</a:t>
            </a:r>
            <a:r>
              <a:rPr lang="en-US" sz="1850" b="1" dirty="0">
                <a:solidFill>
                  <a:srgbClr val="FF0000"/>
                </a:solidFill>
              </a:rPr>
              <a:t> </a:t>
            </a:r>
            <a:r>
              <a:rPr lang="en-US" sz="1850" b="1" dirty="0" err="1">
                <a:solidFill>
                  <a:srgbClr val="FF0000"/>
                </a:solidFill>
              </a:rPr>
              <a:t>soal</a:t>
            </a:r>
            <a:r>
              <a:rPr lang="en-US" sz="1850" b="1" dirty="0"/>
              <a:t> </a:t>
            </a:r>
            <a:r>
              <a:rPr lang="en-US" sz="1850" b="1" dirty="0" err="1"/>
              <a:t>tentang</a:t>
            </a:r>
            <a:r>
              <a:rPr lang="en-US" sz="1850" b="1" dirty="0"/>
              <a:t> </a:t>
            </a:r>
            <a:r>
              <a:rPr lang="en-US" sz="1850" b="1" dirty="0" err="1"/>
              <a:t>Sejarah</a:t>
            </a:r>
            <a:r>
              <a:rPr lang="en-US" sz="1850" b="1" dirty="0"/>
              <a:t> </a:t>
            </a:r>
            <a:r>
              <a:rPr lang="en-US" sz="1850" b="1" dirty="0" err="1"/>
              <a:t>Gerakan</a:t>
            </a:r>
            <a:r>
              <a:rPr lang="en-US" sz="1850" b="1" dirty="0"/>
              <a:t>),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posisi</a:t>
            </a:r>
            <a:r>
              <a:rPr lang="en-US" sz="1850" b="1" dirty="0"/>
              <a:t> 2 </a:t>
            </a:r>
            <a:r>
              <a:rPr lang="en-US" sz="1850" b="1" dirty="0" err="1"/>
              <a:t>memperhatikan</a:t>
            </a:r>
            <a:r>
              <a:rPr lang="en-US" sz="1850" b="1" dirty="0"/>
              <a:t> </a:t>
            </a:r>
            <a:r>
              <a:rPr lang="en-US" sz="1850" b="1" dirty="0" err="1"/>
              <a:t>warna</a:t>
            </a:r>
            <a:r>
              <a:rPr lang="en-US" sz="1850" b="1" dirty="0"/>
              <a:t> </a:t>
            </a:r>
            <a:r>
              <a:rPr lang="en-US" sz="1850" b="1" dirty="0" err="1"/>
              <a:t>atau</a:t>
            </a:r>
            <a:r>
              <a:rPr lang="en-US" sz="1850" b="1" dirty="0"/>
              <a:t> </a:t>
            </a:r>
            <a:r>
              <a:rPr lang="en-US" sz="1850" b="1" dirty="0" err="1">
                <a:solidFill>
                  <a:srgbClr val="FF0000"/>
                </a:solidFill>
              </a:rPr>
              <a:t>nomor</a:t>
            </a:r>
            <a:r>
              <a:rPr lang="en-US" sz="1850" b="1" dirty="0">
                <a:solidFill>
                  <a:srgbClr val="FF0000"/>
                </a:solidFill>
              </a:rPr>
              <a:t> </a:t>
            </a:r>
            <a:r>
              <a:rPr lang="en-US" sz="1850" b="1" dirty="0" err="1">
                <a:solidFill>
                  <a:srgbClr val="FF0000"/>
                </a:solidFill>
              </a:rPr>
              <a:t>stacko</a:t>
            </a:r>
            <a:r>
              <a:rPr lang="en-US" sz="1850" b="1" dirty="0"/>
              <a:t> yang </a:t>
            </a:r>
            <a:r>
              <a:rPr lang="en-US" sz="1850" b="1" dirty="0" err="1"/>
              <a:t>diambil</a:t>
            </a:r>
            <a:r>
              <a:rPr lang="en-US" sz="1850" b="1" dirty="0"/>
              <a:t> </a:t>
            </a:r>
            <a:r>
              <a:rPr lang="en-US" sz="1850" b="1" dirty="0" err="1"/>
              <a:t>peserta</a:t>
            </a:r>
            <a:r>
              <a:rPr lang="en-US" sz="1850" b="1" dirty="0"/>
              <a:t> 1.</a:t>
            </a:r>
          </a:p>
          <a:p>
            <a:pPr marL="263525" indent="-2635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b="1" dirty="0"/>
              <a:t>e.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posisi</a:t>
            </a:r>
            <a:r>
              <a:rPr lang="en-US" sz="1850" b="1" dirty="0"/>
              <a:t> 1 </a:t>
            </a:r>
            <a:r>
              <a:rPr lang="en-US" sz="1850" b="1" dirty="0" err="1"/>
              <a:t>menyebutkan</a:t>
            </a:r>
            <a:r>
              <a:rPr lang="en-US" sz="1850" b="1" dirty="0"/>
              <a:t> </a:t>
            </a:r>
            <a:r>
              <a:rPr lang="en-US" sz="1850" b="1" dirty="0" err="1">
                <a:solidFill>
                  <a:srgbClr val="FF0000"/>
                </a:solidFill>
              </a:rPr>
              <a:t>nomor</a:t>
            </a:r>
            <a:r>
              <a:rPr lang="en-US" sz="1850" b="1" dirty="0">
                <a:solidFill>
                  <a:srgbClr val="FF0000"/>
                </a:solidFill>
              </a:rPr>
              <a:t> </a:t>
            </a:r>
            <a:r>
              <a:rPr lang="en-US" sz="1850" b="1" dirty="0" err="1">
                <a:solidFill>
                  <a:srgbClr val="FF0000"/>
                </a:solidFill>
              </a:rPr>
              <a:t>soal</a:t>
            </a:r>
            <a:r>
              <a:rPr lang="en-US" sz="1850" b="1" dirty="0"/>
              <a:t> yang </a:t>
            </a:r>
            <a:r>
              <a:rPr lang="en-US" sz="1850" b="1" dirty="0" err="1"/>
              <a:t>ada</a:t>
            </a:r>
            <a:r>
              <a:rPr lang="en-US" sz="1850" b="1" dirty="0"/>
              <a:t> di </a:t>
            </a:r>
            <a:r>
              <a:rPr lang="en-US" sz="1850" b="1" dirty="0" err="1"/>
              <a:t>dalam</a:t>
            </a:r>
            <a:r>
              <a:rPr lang="en-US" sz="1850" b="1" dirty="0"/>
              <a:t> </a:t>
            </a:r>
            <a:r>
              <a:rPr lang="en-US" sz="1850" b="1" dirty="0" err="1"/>
              <a:t>stacko</a:t>
            </a:r>
            <a:r>
              <a:rPr lang="en-US" sz="1850" b="1" dirty="0"/>
              <a:t> </a:t>
            </a:r>
            <a:r>
              <a:rPr lang="en-US" sz="1850" b="1" dirty="0" err="1"/>
              <a:t>kemudian</a:t>
            </a:r>
            <a:r>
              <a:rPr lang="en-US" sz="1850" b="1" dirty="0"/>
              <a:t> </a:t>
            </a:r>
            <a:r>
              <a:rPr lang="en-US" sz="1850" b="1" dirty="0" err="1"/>
              <a:t>pertanyaan</a:t>
            </a:r>
            <a:r>
              <a:rPr lang="en-US" sz="1850" b="1" dirty="0"/>
              <a:t> </a:t>
            </a:r>
            <a:r>
              <a:rPr lang="en-US" sz="1850" b="1" dirty="0" err="1"/>
              <a:t>akan</a:t>
            </a:r>
            <a:r>
              <a:rPr lang="en-US" sz="1850" b="1" dirty="0"/>
              <a:t> </a:t>
            </a:r>
            <a:r>
              <a:rPr lang="en-US" sz="1850" b="1" dirty="0" err="1"/>
              <a:t>dibacakan</a:t>
            </a:r>
            <a:r>
              <a:rPr lang="en-US" sz="1850" b="1" dirty="0"/>
              <a:t> </a:t>
            </a:r>
            <a:r>
              <a:rPr lang="en-US" sz="1850" b="1" dirty="0" err="1"/>
              <a:t>oleh</a:t>
            </a:r>
            <a:r>
              <a:rPr lang="en-US" sz="1850" b="1" dirty="0"/>
              <a:t> </a:t>
            </a:r>
            <a:r>
              <a:rPr lang="en-US" sz="1850" b="1" dirty="0" err="1"/>
              <a:t>juri</a:t>
            </a:r>
            <a:r>
              <a:rPr lang="en-US" sz="1850" b="1" dirty="0"/>
              <a:t> </a:t>
            </a:r>
            <a:r>
              <a:rPr lang="en-US" sz="1850" b="1" dirty="0" err="1"/>
              <a:t>sesuai</a:t>
            </a:r>
            <a:r>
              <a:rPr lang="en-US" sz="1850" b="1" dirty="0"/>
              <a:t> </a:t>
            </a:r>
            <a:r>
              <a:rPr lang="en-US" sz="1850" b="1" dirty="0" err="1"/>
              <a:t>nomor</a:t>
            </a:r>
            <a:r>
              <a:rPr lang="en-US" sz="1850" b="1" dirty="0"/>
              <a:t> yang </a:t>
            </a:r>
            <a:r>
              <a:rPr lang="en-US" sz="1850" b="1" dirty="0" err="1"/>
              <a:t>disebutkan</a:t>
            </a:r>
            <a:r>
              <a:rPr lang="en-US" sz="1850" b="1" dirty="0"/>
              <a:t>.</a:t>
            </a:r>
          </a:p>
          <a:p>
            <a:pPr marL="329565" indent="-32956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50" b="1" dirty="0"/>
              <a:t>f. 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posisi</a:t>
            </a:r>
            <a:r>
              <a:rPr lang="en-US" sz="1850" b="1" dirty="0"/>
              <a:t> 3 </a:t>
            </a:r>
            <a:r>
              <a:rPr lang="en-US" sz="1850" b="1" dirty="0" err="1"/>
              <a:t>menjawab</a:t>
            </a:r>
            <a:r>
              <a:rPr lang="en-US" sz="1850" b="1" dirty="0"/>
              <a:t> </a:t>
            </a:r>
            <a:r>
              <a:rPr lang="en-US" sz="1850" b="1" dirty="0" err="1"/>
              <a:t>pertanyaan</a:t>
            </a:r>
            <a:r>
              <a:rPr lang="en-US" sz="1850" b="1" dirty="0"/>
              <a:t> yang </a:t>
            </a:r>
            <a:r>
              <a:rPr lang="en-US" sz="1850" b="1" dirty="0" err="1"/>
              <a:t>ditanyakan</a:t>
            </a:r>
            <a:r>
              <a:rPr lang="en-US" sz="1850" b="1" dirty="0"/>
              <a:t> </a:t>
            </a:r>
            <a:r>
              <a:rPr lang="en-US" sz="1850" b="1" dirty="0" err="1"/>
              <a:t>oleh</a:t>
            </a:r>
            <a:r>
              <a:rPr lang="en-US" sz="1850" b="1" dirty="0"/>
              <a:t> </a:t>
            </a:r>
            <a:r>
              <a:rPr lang="en-US" sz="1850" b="1" dirty="0" err="1"/>
              <a:t>juri</a:t>
            </a:r>
            <a:r>
              <a:rPr lang="en-US" sz="1850" b="1" dirty="0"/>
              <a:t>,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lainnya</a:t>
            </a:r>
            <a:r>
              <a:rPr lang="en-US" sz="1850" b="1" dirty="0"/>
              <a:t> </a:t>
            </a:r>
            <a:r>
              <a:rPr lang="en-US" sz="1850" b="1" dirty="0" err="1"/>
              <a:t>tidak</a:t>
            </a:r>
            <a:r>
              <a:rPr lang="en-US" sz="1850" b="1" dirty="0"/>
              <a:t> </a:t>
            </a:r>
            <a:r>
              <a:rPr lang="en-US" sz="1850" b="1" dirty="0" err="1"/>
              <a:t>boleh</a:t>
            </a:r>
            <a:r>
              <a:rPr lang="en-US" sz="1850" b="1" dirty="0"/>
              <a:t> </a:t>
            </a:r>
            <a:r>
              <a:rPr lang="en-US" sz="1850" b="1" dirty="0" err="1"/>
              <a:t>ikut</a:t>
            </a:r>
            <a:r>
              <a:rPr lang="en-US" sz="1850" b="1" dirty="0"/>
              <a:t> </a:t>
            </a:r>
            <a:r>
              <a:rPr lang="en-US" sz="1850" b="1" dirty="0" err="1"/>
              <a:t>menjawab</a:t>
            </a:r>
            <a:r>
              <a:rPr lang="en-US" sz="1850" b="1" dirty="0"/>
              <a:t> </a:t>
            </a:r>
            <a:r>
              <a:rPr lang="en-US" sz="1850" b="1" dirty="0" err="1"/>
              <a:t>soal</a:t>
            </a:r>
            <a:r>
              <a:rPr lang="en-US" sz="1850" b="1" dirty="0"/>
              <a:t> (</a:t>
            </a:r>
            <a:r>
              <a:rPr lang="en-US" sz="1850" b="1" dirty="0" err="1"/>
              <a:t>jika</a:t>
            </a:r>
            <a:r>
              <a:rPr lang="en-US" sz="1850" b="1" dirty="0"/>
              <a:t> </a:t>
            </a:r>
            <a:r>
              <a:rPr lang="en-US" sz="1850" b="1" dirty="0" err="1"/>
              <a:t>menjawab</a:t>
            </a:r>
            <a:r>
              <a:rPr lang="en-US" sz="1850" b="1" dirty="0"/>
              <a:t> </a:t>
            </a:r>
            <a:r>
              <a:rPr lang="en-US" sz="1850" b="1" dirty="0" err="1"/>
              <a:t>maka</a:t>
            </a:r>
            <a:r>
              <a:rPr lang="en-US" sz="1850" b="1" dirty="0"/>
              <a:t> </a:t>
            </a:r>
            <a:r>
              <a:rPr lang="en-US" sz="1850" b="1" dirty="0" err="1"/>
              <a:t>pertanyaan</a:t>
            </a:r>
            <a:r>
              <a:rPr lang="en-US" sz="1850" b="1" dirty="0"/>
              <a:t> </a:t>
            </a:r>
            <a:r>
              <a:rPr lang="en-US" sz="1850" b="1" dirty="0" err="1"/>
              <a:t>akan</a:t>
            </a:r>
            <a:r>
              <a:rPr lang="en-US" sz="1850" b="1" dirty="0"/>
              <a:t> </a:t>
            </a:r>
            <a:r>
              <a:rPr lang="en-US" sz="1850" b="1" dirty="0" err="1"/>
              <a:t>gugur</a:t>
            </a:r>
            <a:r>
              <a:rPr lang="en-US" sz="1850" b="1" dirty="0"/>
              <a:t>).</a:t>
            </a:r>
          </a:p>
        </p:txBody>
      </p:sp>
      <p:pic>
        <p:nvPicPr>
          <p:cNvPr id="7" name="Content Placeholder 5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15" y="1360170"/>
            <a:ext cx="3437206" cy="225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1" y="3610611"/>
            <a:ext cx="2310291" cy="25028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49" y="635636"/>
            <a:ext cx="5437853" cy="4971789"/>
          </a:xfrm>
        </p:spPr>
        <p:txBody>
          <a:bodyPr>
            <a:noAutofit/>
          </a:bodyPr>
          <a:lstStyle/>
          <a:p>
            <a:pPr marL="299085" indent="-29908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g. </a:t>
            </a:r>
            <a:r>
              <a:rPr lang="en-US" sz="1800" b="1" dirty="0" err="1"/>
              <a:t>Posisi</a:t>
            </a:r>
            <a:r>
              <a:rPr lang="en-US" sz="1800" b="1" dirty="0"/>
              <a:t> 1, 2, </a:t>
            </a:r>
            <a:r>
              <a:rPr lang="en-US" sz="1800" b="1" dirty="0" err="1"/>
              <a:t>dan</a:t>
            </a:r>
            <a:r>
              <a:rPr lang="en-US" sz="1800" b="1" dirty="0"/>
              <a:t> 3 </a:t>
            </a:r>
            <a:r>
              <a:rPr lang="en-US" sz="1800" b="1" dirty="0" err="1"/>
              <a:t>dilakukan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bergantian</a:t>
            </a:r>
            <a:r>
              <a:rPr lang="en-US" sz="1800" b="1" dirty="0"/>
              <a:t> </a:t>
            </a:r>
            <a:r>
              <a:rPr lang="en-US" sz="1800" b="1" dirty="0" err="1"/>
              <a:t>berlawanan</a:t>
            </a:r>
            <a:r>
              <a:rPr lang="en-US" sz="1800" b="1" dirty="0"/>
              <a:t> </a:t>
            </a:r>
            <a:r>
              <a:rPr lang="en-US" sz="1800" b="1" dirty="0" err="1"/>
              <a:t>arah</a:t>
            </a:r>
            <a:r>
              <a:rPr lang="en-US" sz="1800" b="1" dirty="0"/>
              <a:t> </a:t>
            </a:r>
            <a:r>
              <a:rPr lang="en-US" sz="1800" b="1" dirty="0" err="1"/>
              <a:t>jarum</a:t>
            </a:r>
            <a:r>
              <a:rPr lang="en-US" sz="1800" b="1" dirty="0"/>
              <a:t> jam.</a:t>
            </a:r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h. </a:t>
            </a:r>
            <a:r>
              <a:rPr lang="en-US" sz="1800" b="1" dirty="0" err="1"/>
              <a:t>Waktu</a:t>
            </a:r>
            <a:r>
              <a:rPr lang="en-US" sz="1800" b="1" dirty="0"/>
              <a:t> </a:t>
            </a:r>
            <a:r>
              <a:rPr lang="en-US" sz="1800" b="1" dirty="0" err="1"/>
              <a:t>perlakuan</a:t>
            </a:r>
            <a:r>
              <a:rPr lang="en-US" sz="1800" b="1" dirty="0"/>
              <a:t> </a:t>
            </a:r>
            <a:r>
              <a:rPr lang="en-US" sz="1800" b="1" dirty="0" err="1"/>
              <a:t>yaitu</a:t>
            </a:r>
            <a:r>
              <a:rPr lang="en-US" sz="1800" b="1" dirty="0"/>
              <a:t> 7 </a:t>
            </a:r>
            <a:r>
              <a:rPr lang="en-US" sz="1800" b="1" dirty="0" err="1"/>
              <a:t>menit</a:t>
            </a:r>
            <a:r>
              <a:rPr lang="en-US" sz="1800" b="1" dirty="0"/>
              <a:t> </a:t>
            </a:r>
            <a:r>
              <a:rPr lang="en-US" sz="1800" b="1" dirty="0" err="1"/>
              <a:t>dimulai</a:t>
            </a:r>
            <a:r>
              <a:rPr lang="en-US" sz="1800" b="1" dirty="0"/>
              <a:t> </a:t>
            </a:r>
            <a:r>
              <a:rPr lang="en-US" sz="1800" b="1" dirty="0" err="1"/>
              <a:t>setelah</a:t>
            </a:r>
            <a:r>
              <a:rPr lang="en-US" sz="1800" b="1" dirty="0"/>
              <a:t> </a:t>
            </a: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mengatakan</a:t>
            </a:r>
            <a:r>
              <a:rPr lang="en-US" sz="1800" b="1" dirty="0"/>
              <a:t> “</a:t>
            </a:r>
            <a:r>
              <a:rPr lang="en-US" sz="1800" b="1" dirty="0" err="1"/>
              <a:t>Mulai</a:t>
            </a:r>
            <a:r>
              <a:rPr lang="en-US" sz="1800" b="1" dirty="0"/>
              <a:t>”.</a:t>
            </a:r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err="1"/>
              <a:t>i</a:t>
            </a:r>
            <a:r>
              <a:rPr lang="en-US" sz="1800" b="1" dirty="0"/>
              <a:t>.  </a:t>
            </a:r>
            <a:r>
              <a:rPr lang="en-US" sz="1800" b="1" dirty="0" err="1"/>
              <a:t>Terdapat</a:t>
            </a:r>
            <a:r>
              <a:rPr lang="en-US" sz="1800" b="1" dirty="0"/>
              <a:t> </a:t>
            </a:r>
            <a:r>
              <a:rPr lang="en-US" sz="1800" b="1" dirty="0" err="1"/>
              <a:t>waktu</a:t>
            </a:r>
            <a:r>
              <a:rPr lang="en-US" sz="1800" b="1" dirty="0"/>
              <a:t> 2 </a:t>
            </a:r>
            <a:r>
              <a:rPr lang="en-US" sz="1800" b="1" dirty="0" err="1"/>
              <a:t>menit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penjelasan</a:t>
            </a:r>
            <a:r>
              <a:rPr lang="en-US" sz="1800" b="1" dirty="0"/>
              <a:t>.</a:t>
            </a:r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AutoNum type="alphaLcPeriod" startAt="10"/>
            </a:pP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mengambil</a:t>
            </a:r>
            <a:r>
              <a:rPr lang="en-US" sz="1800" b="1" dirty="0"/>
              <a:t> </a:t>
            </a:r>
            <a:r>
              <a:rPr lang="en-US" sz="1800" b="1" dirty="0" err="1"/>
              <a:t>kotak</a:t>
            </a:r>
            <a:r>
              <a:rPr lang="en-US" sz="1800" b="1" dirty="0"/>
              <a:t> </a:t>
            </a:r>
            <a:r>
              <a:rPr lang="en-US" sz="1800" b="1" dirty="0" err="1"/>
              <a:t>Stacko</a:t>
            </a:r>
            <a:r>
              <a:rPr lang="en-US" sz="1800" b="1" dirty="0"/>
              <a:t> </a:t>
            </a:r>
            <a:r>
              <a:rPr lang="en-US" sz="1800" b="1" dirty="0" err="1"/>
              <a:t>harus</a:t>
            </a:r>
            <a:r>
              <a:rPr lang="en-US" sz="1800" b="1" dirty="0"/>
              <a:t> </a:t>
            </a:r>
            <a:r>
              <a:rPr lang="en-US" sz="1800" b="1" dirty="0" err="1"/>
              <a:t>sesuai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nomor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stacko</a:t>
            </a:r>
            <a:r>
              <a:rPr lang="en-US" sz="1800" b="1" dirty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warna</a:t>
            </a:r>
            <a:r>
              <a:rPr lang="en-US" sz="1800" b="1" dirty="0"/>
              <a:t> </a:t>
            </a:r>
            <a:r>
              <a:rPr lang="en-US" sz="1800" b="1" dirty="0" err="1"/>
              <a:t>Stacko</a:t>
            </a:r>
            <a:r>
              <a:rPr lang="en-US" sz="1800" b="1" dirty="0"/>
              <a:t> </a:t>
            </a:r>
            <a:r>
              <a:rPr lang="en-US" sz="1800" b="1" dirty="0" err="1"/>
              <a:t>sebelumnya</a:t>
            </a:r>
            <a:r>
              <a:rPr lang="en-US" sz="1800" b="1" dirty="0"/>
              <a:t>.</a:t>
            </a:r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AutoNum type="alphaLcPeriod" startAt="10"/>
            </a:pP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mengambil</a:t>
            </a:r>
            <a:r>
              <a:rPr lang="en-US" sz="1800" b="1" dirty="0"/>
              <a:t> </a:t>
            </a:r>
            <a:r>
              <a:rPr lang="en-US" sz="1800" b="1" dirty="0" err="1"/>
              <a:t>stacko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diperbolehkan</a:t>
            </a:r>
            <a:r>
              <a:rPr lang="en-US" sz="1800" b="1" dirty="0"/>
              <a:t> </a:t>
            </a:r>
            <a:r>
              <a:rPr lang="en-US" sz="1800" b="1" dirty="0" err="1"/>
              <a:t>menggunakan</a:t>
            </a:r>
            <a:r>
              <a:rPr lang="en-US" sz="1800" b="1" dirty="0"/>
              <a:t> dua </a:t>
            </a:r>
            <a:r>
              <a:rPr lang="en-US" sz="1800" b="1" dirty="0" err="1"/>
              <a:t>tangan</a:t>
            </a:r>
            <a:r>
              <a:rPr lang="en-US" sz="1800" b="1" dirty="0"/>
              <a:t>.</a:t>
            </a:r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AutoNum type="alphaLcPeriod" startAt="10"/>
            </a:pPr>
            <a:r>
              <a:rPr lang="en-US" sz="1800" b="1" dirty="0" err="1"/>
              <a:t>Stacko</a:t>
            </a:r>
            <a:r>
              <a:rPr lang="en-US" sz="1800" b="1" dirty="0"/>
              <a:t> yang </a:t>
            </a:r>
            <a:r>
              <a:rPr lang="en-US" sz="1800" b="1" dirty="0" err="1"/>
              <a:t>sudah</a:t>
            </a:r>
            <a:r>
              <a:rPr lang="en-US" sz="1800" b="1" dirty="0"/>
              <a:t> </a:t>
            </a:r>
            <a:r>
              <a:rPr lang="en-US" sz="1800" b="1" dirty="0" err="1"/>
              <a:t>diambil</a:t>
            </a:r>
            <a:r>
              <a:rPr lang="en-US" sz="1800" b="1" dirty="0"/>
              <a:t> </a:t>
            </a:r>
            <a:r>
              <a:rPr lang="en-US" sz="1800" b="1" dirty="0" err="1"/>
              <a:t>diletakkah</a:t>
            </a:r>
            <a:r>
              <a:rPr lang="en-US" sz="1800" b="1" dirty="0"/>
              <a:t> di </a:t>
            </a:r>
            <a:r>
              <a:rPr lang="en-US" sz="1800" b="1" dirty="0" err="1"/>
              <a:t>tempat</a:t>
            </a:r>
            <a:r>
              <a:rPr lang="en-US" sz="1800" b="1" dirty="0"/>
              <a:t> </a:t>
            </a:r>
            <a:r>
              <a:rPr lang="en-US" sz="1800" b="1" dirty="0" err="1"/>
              <a:t>stacko</a:t>
            </a:r>
            <a:r>
              <a:rPr lang="en-US" sz="1800" b="1" dirty="0"/>
              <a:t>.</a:t>
            </a:r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AutoNum type="alphaLcPeriod" startAt="10"/>
            </a:pPr>
            <a:r>
              <a:rPr lang="en-US" sz="1800" b="1" dirty="0" err="1"/>
              <a:t>Jika</a:t>
            </a:r>
            <a:r>
              <a:rPr lang="en-US" sz="1800" b="1" dirty="0"/>
              <a:t> </a:t>
            </a:r>
            <a:r>
              <a:rPr lang="en-US" sz="1800" b="1" dirty="0" err="1"/>
              <a:t>sudah</a:t>
            </a:r>
            <a:r>
              <a:rPr lang="en-US" sz="1800" b="1" dirty="0"/>
              <a:t> </a:t>
            </a:r>
            <a:r>
              <a:rPr lang="en-US" sz="1800" b="1" dirty="0" err="1"/>
              <a:t>mengambil</a:t>
            </a:r>
            <a:r>
              <a:rPr lang="en-US" sz="1800" b="1" dirty="0"/>
              <a:t> </a:t>
            </a:r>
            <a:r>
              <a:rPr lang="en-US" sz="1800" b="1" dirty="0" err="1"/>
              <a:t>stacko</a:t>
            </a:r>
            <a:r>
              <a:rPr lang="en-US" sz="1800" b="1" dirty="0"/>
              <a:t> </a:t>
            </a:r>
            <a:r>
              <a:rPr lang="en-US" sz="1800" b="1" dirty="0" err="1"/>
              <a:t>maka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boleh</a:t>
            </a:r>
            <a:r>
              <a:rPr lang="en-US" sz="1800" b="1" dirty="0"/>
              <a:t> </a:t>
            </a:r>
            <a:r>
              <a:rPr lang="en-US" sz="1800" b="1" dirty="0" err="1"/>
              <a:t>berganti</a:t>
            </a:r>
            <a:r>
              <a:rPr lang="en-US" sz="1800" b="1" dirty="0"/>
              <a:t> </a:t>
            </a:r>
            <a:r>
              <a:rPr lang="en-US" sz="1800" b="1" dirty="0" err="1"/>
              <a:t>stacko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stacko</a:t>
            </a:r>
            <a:r>
              <a:rPr lang="en-US" sz="1800" b="1" dirty="0"/>
              <a:t> </a:t>
            </a:r>
            <a:r>
              <a:rPr lang="en-US" sz="1800" b="1" dirty="0" err="1"/>
              <a:t>tersebut</a:t>
            </a:r>
            <a:r>
              <a:rPr lang="en-US" sz="1800" b="1" dirty="0"/>
              <a:t> </a:t>
            </a:r>
            <a:r>
              <a:rPr lang="en-US" sz="1800" b="1" dirty="0" err="1"/>
              <a:t>harus</a:t>
            </a:r>
            <a:r>
              <a:rPr lang="en-US" sz="1800" b="1" dirty="0"/>
              <a:t> </a:t>
            </a:r>
            <a:r>
              <a:rPr lang="en-US" sz="1800" b="1" dirty="0" err="1"/>
              <a:t>diambil</a:t>
            </a:r>
            <a:r>
              <a:rPr lang="en-US" sz="1800" b="1" dirty="0"/>
              <a:t>.</a:t>
            </a:r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AutoNum type="alphaLcPeriod" startAt="10"/>
            </a:pPr>
            <a:r>
              <a:rPr lang="en-US" sz="1800" b="1" dirty="0" err="1"/>
              <a:t>Setiap</a:t>
            </a:r>
            <a:r>
              <a:rPr lang="en-US" sz="1800" b="1" dirty="0"/>
              <a:t> </a:t>
            </a:r>
            <a:r>
              <a:rPr lang="en-US" sz="1800" b="1" dirty="0" err="1"/>
              <a:t>pertanyaan</a:t>
            </a:r>
            <a:r>
              <a:rPr lang="en-US" sz="1800" b="1" dirty="0"/>
              <a:t> yang </a:t>
            </a:r>
            <a:r>
              <a:rPr lang="en-US" sz="1800" b="1" dirty="0" err="1"/>
              <a:t>dijawab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benar</a:t>
            </a:r>
            <a:r>
              <a:rPr lang="en-US" sz="1800" b="1" dirty="0"/>
              <a:t>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mendapatkan</a:t>
            </a:r>
            <a:r>
              <a:rPr lang="en-US" sz="1800" b="1" dirty="0"/>
              <a:t> 10 </a:t>
            </a:r>
            <a:r>
              <a:rPr lang="en-US" sz="1800" b="1" dirty="0" err="1"/>
              <a:t>poin</a:t>
            </a:r>
            <a:r>
              <a:rPr lang="en-US" sz="1800" b="1" dirty="0"/>
              <a:t>, -2 </a:t>
            </a:r>
            <a:r>
              <a:rPr lang="en-US" sz="1800" b="1" dirty="0" err="1"/>
              <a:t>jika</a:t>
            </a:r>
            <a:r>
              <a:rPr lang="en-US" sz="1800" b="1" dirty="0"/>
              <a:t> </a:t>
            </a:r>
            <a:r>
              <a:rPr lang="en-US" sz="1800" b="1" dirty="0" err="1"/>
              <a:t>jawaban</a:t>
            </a:r>
            <a:r>
              <a:rPr lang="en-US" sz="1800" b="1" dirty="0"/>
              <a:t> </a:t>
            </a:r>
            <a:r>
              <a:rPr lang="en-US" sz="1800" b="1" dirty="0" err="1"/>
              <a:t>salah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0 </a:t>
            </a:r>
            <a:r>
              <a:rPr lang="en-US" sz="1800" b="1" dirty="0" err="1"/>
              <a:t>poin</a:t>
            </a:r>
            <a:r>
              <a:rPr lang="en-US" sz="1800" b="1" dirty="0"/>
              <a:t> </a:t>
            </a:r>
            <a:r>
              <a:rPr lang="en-US" sz="1800" b="1" dirty="0" err="1"/>
              <a:t>jika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menjawab</a:t>
            </a:r>
            <a:r>
              <a:rPr lang="en-US" sz="1800" b="1" dirty="0"/>
              <a:t>.</a:t>
            </a:r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886"/>
            <a:ext cx="3675814" cy="24064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596" y="1214423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285984" y="4000504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32656"/>
            <a:ext cx="8440229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3000" b="1" dirty="0"/>
              <a:t>- </a:t>
            </a:r>
            <a:r>
              <a:rPr lang="id-ID" sz="3000" b="1" u="sng" dirty="0"/>
              <a:t>Cara pendaftaran perlombaan yaitu : </a:t>
            </a:r>
          </a:p>
          <a:p>
            <a:pPr algn="just">
              <a:lnSpc>
                <a:spcPct val="150000"/>
              </a:lnSpc>
            </a:pPr>
            <a:r>
              <a:rPr lang="id-ID" b="1" dirty="0"/>
              <a:t>	a. Pendaftaran untuk tingkat PMR Wira dan KSR menggunakan sistem 		    pendaftaran online dengan mengunjungi laman web KSR PMI Unit UNS 	  	     ksrpmi.uns.ac.id </a:t>
            </a:r>
          </a:p>
          <a:p>
            <a:pPr algn="just">
              <a:lnSpc>
                <a:spcPct val="150000"/>
              </a:lnSpc>
            </a:pPr>
            <a:r>
              <a:rPr lang="id-ID" b="1" dirty="0"/>
              <a:t>	b. Peserta akan mengisi  google form yang ada pada kolom VOLUNTEER 		    WEEK VW 7</a:t>
            </a:r>
          </a:p>
          <a:p>
            <a:pPr algn="just">
              <a:lnSpc>
                <a:spcPct val="150000"/>
              </a:lnSpc>
            </a:pPr>
            <a:r>
              <a:rPr lang="id-ID" b="1" dirty="0"/>
              <a:t>	 c. Peserta melakukan konfirmasi pendaftaran pada pada tautan yang 		    ada pada formulir pendaftaran online untuk mendapatkan kode unik 		    pembayaran </a:t>
            </a:r>
          </a:p>
          <a:p>
            <a:pPr algn="just">
              <a:lnSpc>
                <a:spcPct val="150000"/>
              </a:lnSpc>
            </a:pPr>
            <a:r>
              <a:rPr lang="id-ID" b="1" dirty="0"/>
              <a:t>	d. Peserta WAJIB membayar biaya pendaftaran dengan mencantumkan 		    kode unik yang telah diberikan. Contoh: nominal biaya pendaftaran 		    yaitu 	 Rp 600.000,- dan kode unik 201. Maka harus melakukan 			    pembayaran sejumlah Rp 600.201,- </a:t>
            </a:r>
          </a:p>
          <a:p>
            <a:pPr algn="just">
              <a:lnSpc>
                <a:spcPct val="150000"/>
              </a:lnSpc>
            </a:pPr>
            <a:r>
              <a:rPr lang="id-ID" b="1" dirty="0"/>
              <a:t>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287" y="666427"/>
            <a:ext cx="5121594" cy="5098942"/>
          </a:xfrm>
        </p:spPr>
        <p:txBody>
          <a:bodyPr>
            <a:normAutofit/>
          </a:bodyPr>
          <a:lstStyle/>
          <a:p>
            <a:pPr marL="442595" indent="-44259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m.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dibacakan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juri</a:t>
            </a:r>
            <a:r>
              <a:rPr lang="en-US" sz="2000" b="1" dirty="0"/>
              <a:t> </a:t>
            </a:r>
            <a:r>
              <a:rPr lang="en-US" sz="2000" b="1" dirty="0" err="1"/>
              <a:t>sebanyak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kali.</a:t>
            </a:r>
          </a:p>
          <a:p>
            <a:pPr marL="442595" indent="-44259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n. 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maksimal</a:t>
            </a:r>
            <a:r>
              <a:rPr lang="en-US" sz="2000" b="1" dirty="0"/>
              <a:t> 5 </a:t>
            </a:r>
            <a:r>
              <a:rPr lang="en-US" sz="2000" b="1" dirty="0" err="1"/>
              <a:t>detik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. </a:t>
            </a:r>
          </a:p>
          <a:p>
            <a:pPr marL="396875" indent="-39687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o.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Stacko</a:t>
            </a:r>
            <a:r>
              <a:rPr lang="en-US" sz="2000" b="1" dirty="0"/>
              <a:t> </a:t>
            </a:r>
            <a:r>
              <a:rPr lang="en-US" sz="2000" b="1" dirty="0" err="1"/>
              <a:t>roboh</a:t>
            </a:r>
            <a:r>
              <a:rPr lang="en-US" sz="2000" b="1" dirty="0"/>
              <a:t>, </a:t>
            </a:r>
            <a:r>
              <a:rPr lang="en-US" sz="2000" b="1" dirty="0" err="1"/>
              <a:t>diperbolehkan</a:t>
            </a:r>
            <a:r>
              <a:rPr lang="en-US" sz="2000" b="1" dirty="0"/>
              <a:t> </a:t>
            </a:r>
            <a:r>
              <a:rPr lang="en-US" sz="2000" b="1" dirty="0" err="1"/>
              <a:t>menata</a:t>
            </a:r>
            <a:r>
              <a:rPr lang="en-US" sz="2000" b="1" dirty="0"/>
              <a:t> </a:t>
            </a:r>
            <a:r>
              <a:rPr lang="en-US" sz="2000" b="1" dirty="0" err="1"/>
              <a:t>ulang</a:t>
            </a:r>
            <a:r>
              <a:rPr lang="en-US" sz="2000" b="1" dirty="0"/>
              <a:t> </a:t>
            </a:r>
            <a:r>
              <a:rPr lang="en-US" sz="2000" b="1" dirty="0" err="1"/>
              <a:t>Stacko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stacko</a:t>
            </a:r>
            <a:r>
              <a:rPr lang="en-US" sz="2000" b="1" dirty="0"/>
              <a:t> yang </a:t>
            </a:r>
            <a:r>
              <a:rPr lang="en-US" sz="2000" b="1" dirty="0" err="1"/>
              <a:t>tersisa</a:t>
            </a:r>
            <a:r>
              <a:rPr lang="en-US" sz="2000" b="1" dirty="0"/>
              <a:t> (yang </a:t>
            </a:r>
            <a:r>
              <a:rPr lang="en-US" sz="2000" b="1" dirty="0" err="1"/>
              <a:t>belum</a:t>
            </a:r>
            <a:r>
              <a:rPr lang="en-US" sz="2000" b="1" dirty="0"/>
              <a:t> </a:t>
            </a:r>
            <a:r>
              <a:rPr lang="en-US" sz="2000" b="1" dirty="0" err="1"/>
              <a:t>diambil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susunan</a:t>
            </a:r>
            <a:r>
              <a:rPr lang="en-US" sz="2000" b="1" dirty="0"/>
              <a:t> </a:t>
            </a:r>
            <a:r>
              <a:rPr lang="en-US" sz="2000" b="1" dirty="0" err="1"/>
              <a:t>Stacko</a:t>
            </a:r>
            <a:r>
              <a:rPr lang="en-US" sz="2000" b="1" dirty="0"/>
              <a:t> </a:t>
            </a:r>
            <a:r>
              <a:rPr lang="en-US" sz="2000" b="1" dirty="0" err="1"/>
              <a:t>sebelumnya</a:t>
            </a:r>
            <a:r>
              <a:rPr lang="en-US" sz="2000" b="1" dirty="0"/>
              <a:t>)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tetap</a:t>
            </a:r>
            <a:r>
              <a:rPr lang="en-US" sz="2000" b="1" dirty="0"/>
              <a:t> </a:t>
            </a:r>
            <a:r>
              <a:rPr lang="en-US" sz="2000" b="1" dirty="0" err="1"/>
              <a:t>berjalan</a:t>
            </a:r>
            <a:r>
              <a:rPr lang="en-US" sz="2000" b="1" dirty="0"/>
              <a:t>.</a:t>
            </a:r>
          </a:p>
          <a:p>
            <a:pPr marL="442595" indent="-44259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p. </a:t>
            </a:r>
            <a:r>
              <a:rPr lang="en-US" sz="2000" b="1" dirty="0" err="1"/>
              <a:t>Penyusunan</a:t>
            </a:r>
            <a:r>
              <a:rPr lang="en-US" sz="2000" b="1" dirty="0"/>
              <a:t> Uno </a:t>
            </a:r>
            <a:r>
              <a:rPr lang="en-US" sz="2000" b="1" dirty="0" err="1"/>
              <a:t>Stacko</a:t>
            </a:r>
            <a:r>
              <a:rPr lang="en-US" sz="2000" b="1" dirty="0"/>
              <a:t> yang </a:t>
            </a:r>
            <a:r>
              <a:rPr lang="en-US" sz="2000" b="1" dirty="0" err="1"/>
              <a:t>roboh</a:t>
            </a:r>
            <a:r>
              <a:rPr lang="en-US" sz="2000" b="1" dirty="0"/>
              <a:t> </a:t>
            </a:r>
            <a:r>
              <a:rPr lang="en-US" sz="2000" b="1" dirty="0" err="1"/>
              <a:t>diperbolehkan</a:t>
            </a:r>
            <a:r>
              <a:rPr lang="en-US" sz="2000" b="1" dirty="0"/>
              <a:t> </a:t>
            </a:r>
            <a:r>
              <a:rPr lang="en-US" sz="2000" b="1" dirty="0" err="1"/>
              <a:t>dilakukan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tim.</a:t>
            </a:r>
            <a:endParaRPr lang="en-US" sz="2000" b="1" dirty="0"/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89" y="937648"/>
            <a:ext cx="3480054" cy="227825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308"/>
            <a:ext cx="7886700" cy="132556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b="1" dirty="0">
                <a:latin typeface="+mn-lt"/>
              </a:rPr>
              <a:t>POS 2 : </a:t>
            </a:r>
            <a:r>
              <a:rPr lang="en-US" b="1" dirty="0" err="1">
                <a:latin typeface="+mn-lt"/>
              </a:rPr>
              <a:t>Pos</a:t>
            </a:r>
            <a:r>
              <a:rPr lang="en-US" b="1" dirty="0">
                <a:latin typeface="+mn-lt"/>
              </a:rPr>
              <a:t> PMI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(15%)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2382" y="1257301"/>
            <a:ext cx="5464042" cy="4565015"/>
          </a:xfrm>
        </p:spPr>
        <p:txBody>
          <a:bodyPr>
            <a:noAutofit/>
          </a:bodyPr>
          <a:lstStyle/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pos</a:t>
            </a:r>
            <a:r>
              <a:rPr lang="en-US" sz="1800" b="1" dirty="0"/>
              <a:t> </a:t>
            </a:r>
            <a:r>
              <a:rPr lang="en-US" sz="1800" b="1" dirty="0" err="1"/>
              <a:t>ini</a:t>
            </a:r>
            <a:r>
              <a:rPr lang="en-US" sz="1800" b="1" dirty="0"/>
              <a:t> </a:t>
            </a:r>
            <a:r>
              <a:rPr lang="en-US" sz="1800" b="1" dirty="0" err="1"/>
              <a:t>menggunakan</a:t>
            </a:r>
            <a:r>
              <a:rPr lang="en-US" sz="1800" b="1" dirty="0"/>
              <a:t> puzzle yang </a:t>
            </a:r>
            <a:r>
              <a:rPr lang="en-US" sz="1800" b="1" dirty="0" err="1"/>
              <a:t>ditata</a:t>
            </a:r>
            <a:r>
              <a:rPr lang="en-US" sz="1800" b="1" dirty="0"/>
              <a:t> </a:t>
            </a:r>
            <a:r>
              <a:rPr lang="en-US" sz="1800" b="1" dirty="0" err="1"/>
              <a:t>seperti</a:t>
            </a:r>
            <a:r>
              <a:rPr lang="en-US" sz="1800" b="1" dirty="0"/>
              <a:t> </a:t>
            </a:r>
            <a:r>
              <a:rPr lang="en-US" sz="1800" b="1" dirty="0" err="1"/>
              <a:t>gambar</a:t>
            </a:r>
            <a:r>
              <a:rPr lang="en-US" sz="1800" b="1" dirty="0"/>
              <a:t> di </a:t>
            </a:r>
            <a:r>
              <a:rPr lang="en-US" sz="1800" b="1" dirty="0" err="1"/>
              <a:t>samping</a:t>
            </a:r>
            <a:r>
              <a:rPr lang="en-US" sz="1800" b="1" dirty="0"/>
              <a:t> 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00" b="1" dirty="0" err="1"/>
              <a:t>Setiap</a:t>
            </a:r>
            <a:r>
              <a:rPr lang="en-US" sz="1800" b="1" dirty="0"/>
              <a:t> kotak puzzle </a:t>
            </a:r>
            <a:r>
              <a:rPr lang="en-US" sz="1800" b="1" dirty="0" err="1"/>
              <a:t>berisi</a:t>
            </a:r>
            <a:r>
              <a:rPr lang="en-US" sz="1800" b="1" dirty="0"/>
              <a:t> </a:t>
            </a:r>
            <a:r>
              <a:rPr lang="en-US" sz="1800" b="1" dirty="0" err="1"/>
              <a:t>satu</a:t>
            </a:r>
            <a:r>
              <a:rPr lang="en-US" sz="1800" b="1" dirty="0"/>
              <a:t> </a:t>
            </a:r>
            <a:r>
              <a:rPr lang="en-US" sz="1800" b="1" dirty="0" err="1"/>
              <a:t>soal</a:t>
            </a:r>
            <a:r>
              <a:rPr lang="en-US" sz="1800" b="1" dirty="0"/>
              <a:t> </a:t>
            </a:r>
            <a:r>
              <a:rPr lang="en-US" sz="1800" b="1" dirty="0" err="1"/>
              <a:t>mengenai</a:t>
            </a:r>
            <a:r>
              <a:rPr lang="en-US" sz="1800" b="1" dirty="0"/>
              <a:t> PMI </a:t>
            </a:r>
            <a:r>
              <a:rPr lang="en-US" sz="1800" b="1" dirty="0" err="1"/>
              <a:t>tetapi</a:t>
            </a:r>
            <a:r>
              <a:rPr lang="en-US" sz="1800" b="1" dirty="0"/>
              <a:t> </a:t>
            </a:r>
            <a:r>
              <a:rPr lang="en-US" sz="1800" b="1" dirty="0" err="1"/>
              <a:t>ada</a:t>
            </a:r>
            <a:r>
              <a:rPr lang="en-US" sz="1800" b="1" dirty="0"/>
              <a:t> </a:t>
            </a:r>
            <a:r>
              <a:rPr lang="en-US" sz="1800" b="1" dirty="0" err="1"/>
              <a:t>beberapa</a:t>
            </a:r>
            <a:r>
              <a:rPr lang="en-US" sz="1800" b="1" dirty="0"/>
              <a:t> </a:t>
            </a:r>
            <a:r>
              <a:rPr lang="en-US" sz="1800" b="1" dirty="0" err="1"/>
              <a:t>kotak</a:t>
            </a:r>
            <a:r>
              <a:rPr lang="en-US" sz="1800" b="1" dirty="0"/>
              <a:t> yang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memiliki</a:t>
            </a:r>
            <a:r>
              <a:rPr lang="en-US" sz="1800" b="1" dirty="0"/>
              <a:t> </a:t>
            </a:r>
            <a:r>
              <a:rPr lang="en-US" sz="1800" b="1" dirty="0" err="1"/>
              <a:t>soal</a:t>
            </a:r>
            <a:r>
              <a:rPr lang="en-US" sz="1800" b="1" dirty="0"/>
              <a:t>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00" b="1" dirty="0"/>
              <a:t>Kotak alas </a:t>
            </a:r>
            <a:r>
              <a:rPr lang="en-US" sz="1800" b="1" dirty="0" err="1"/>
              <a:t>berjumlah</a:t>
            </a:r>
            <a:r>
              <a:rPr lang="en-US" sz="1800" b="1" dirty="0"/>
              <a:t> 30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00" b="1" dirty="0" err="1"/>
              <a:t>Sebelum</a:t>
            </a:r>
            <a:r>
              <a:rPr lang="en-US" sz="1800" b="1" dirty="0"/>
              <a:t> </a:t>
            </a:r>
            <a:r>
              <a:rPr lang="en-US" sz="1800" b="1" dirty="0" err="1"/>
              <a:t>dimulai</a:t>
            </a:r>
            <a:r>
              <a:rPr lang="en-US" sz="1800" b="1" dirty="0"/>
              <a:t> </a:t>
            </a:r>
            <a:r>
              <a:rPr lang="en-US" sz="1800" b="1" dirty="0" err="1"/>
              <a:t>permainan</a:t>
            </a:r>
            <a:r>
              <a:rPr lang="en-US" sz="1800" b="1" dirty="0"/>
              <a:t>, </a:t>
            </a: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diundi</a:t>
            </a:r>
            <a:r>
              <a:rPr lang="en-US" sz="1800" b="1" dirty="0"/>
              <a:t> </a:t>
            </a:r>
            <a:r>
              <a:rPr lang="en-US" sz="1800" b="1" dirty="0" err="1"/>
              <a:t>menjadi</a:t>
            </a:r>
            <a:r>
              <a:rPr lang="en-US" sz="1800" b="1" dirty="0"/>
              <a:t> 2 </a:t>
            </a:r>
            <a:r>
              <a:rPr lang="en-US" sz="1800" b="1" dirty="0" err="1"/>
              <a:t>yaitu</a:t>
            </a:r>
            <a:r>
              <a:rPr lang="en-US" sz="1800" b="1" dirty="0"/>
              <a:t> </a:t>
            </a:r>
            <a:r>
              <a:rPr lang="en-US" sz="1800" b="1" dirty="0" err="1"/>
              <a:t>dua</a:t>
            </a:r>
            <a:r>
              <a:rPr lang="en-US" sz="1800" b="1" dirty="0"/>
              <a:t> orang </a:t>
            </a:r>
            <a:r>
              <a:rPr lang="en-US" sz="1800" b="1" dirty="0" err="1"/>
              <a:t>sebagai</a:t>
            </a:r>
            <a:r>
              <a:rPr lang="en-US" sz="1800" b="1" dirty="0"/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runner</a:t>
            </a:r>
            <a:r>
              <a:rPr lang="en-US" sz="1800" b="1" i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penjawab</a:t>
            </a:r>
            <a:r>
              <a:rPr lang="en-US" sz="1800" b="1" dirty="0"/>
              <a:t> </a:t>
            </a:r>
            <a:r>
              <a:rPr lang="en-US" sz="1800" b="1" dirty="0" err="1"/>
              <a:t>soal</a:t>
            </a:r>
            <a:r>
              <a:rPr lang="en-US" sz="1800" b="1" dirty="0"/>
              <a:t>, </a:t>
            </a:r>
            <a:r>
              <a:rPr lang="en-US" sz="1800" b="1" dirty="0" err="1"/>
              <a:t>satu</a:t>
            </a:r>
            <a:r>
              <a:rPr lang="en-US" sz="1800" b="1" dirty="0"/>
              <a:t> orang </a:t>
            </a:r>
            <a:r>
              <a:rPr lang="en-US" sz="1800" b="1" dirty="0" err="1"/>
              <a:t>sebagai</a:t>
            </a:r>
            <a:r>
              <a:rPr lang="en-US" sz="1800" b="1" dirty="0"/>
              <a:t> </a:t>
            </a:r>
            <a:r>
              <a:rPr lang="en-US" sz="1800" b="1" dirty="0" err="1"/>
              <a:t>penentu</a:t>
            </a:r>
            <a:r>
              <a:rPr lang="en-US" sz="1800" b="1" dirty="0"/>
              <a:t> </a:t>
            </a:r>
            <a:r>
              <a:rPr lang="en-US" sz="1800" b="1" dirty="0" err="1"/>
              <a:t>arah (</a:t>
            </a:r>
            <a:r>
              <a:rPr lang="en-US" sz="1800" b="1" i="1" dirty="0" err="1">
                <a:solidFill>
                  <a:srgbClr val="FF0000"/>
                </a:solidFill>
              </a:rPr>
              <a:t>leader</a:t>
            </a:r>
            <a:r>
              <a:rPr lang="en-US" sz="1800" b="1" dirty="0" err="1"/>
              <a:t>)</a:t>
            </a:r>
            <a:r>
              <a:rPr lang="en-US" sz="1800" b="1" dirty="0"/>
              <a:t>. 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awal</a:t>
            </a:r>
            <a:r>
              <a:rPr lang="en-US" sz="1800" b="1" dirty="0"/>
              <a:t> </a:t>
            </a:r>
            <a:r>
              <a:rPr lang="en-US" sz="1800" b="1" dirty="0" err="1"/>
              <a:t>permainan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runner</a:t>
            </a:r>
            <a:r>
              <a:rPr lang="en-US" sz="1800" b="1" i="1" dirty="0"/>
              <a:t> </a:t>
            </a:r>
            <a:r>
              <a:rPr lang="en-US" sz="1800" b="1" dirty="0" err="1"/>
              <a:t>berada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kotak</a:t>
            </a:r>
            <a:r>
              <a:rPr lang="en-US" sz="1800" b="1" dirty="0"/>
              <a:t> 1 </a:t>
            </a:r>
            <a:r>
              <a:rPr lang="en-US" sz="1800" b="1" dirty="0" err="1"/>
              <a:t>dan</a:t>
            </a:r>
            <a:r>
              <a:rPr lang="en-US" sz="1800" b="1" dirty="0"/>
              <a:t> 2.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00" b="1" dirty="0" err="1"/>
              <a:t>Sebelumnya</a:t>
            </a:r>
            <a:r>
              <a:rPr lang="en-US" sz="1800" b="1" dirty="0"/>
              <a:t> </a:t>
            </a:r>
            <a:r>
              <a:rPr lang="en-US" sz="1800" b="1" dirty="0" err="1"/>
              <a:t>peserta</a:t>
            </a:r>
            <a:r>
              <a:rPr lang="en-US" sz="1800" b="1" dirty="0"/>
              <a:t> yang </a:t>
            </a:r>
            <a:r>
              <a:rPr lang="en-US" sz="1800" b="1" dirty="0" err="1"/>
              <a:t>bertugas</a:t>
            </a:r>
            <a:r>
              <a:rPr lang="en-US" sz="1800" b="1" dirty="0"/>
              <a:t> </a:t>
            </a:r>
            <a:r>
              <a:rPr lang="en-US" sz="1800" b="1" dirty="0" err="1"/>
              <a:t>sebagai</a:t>
            </a:r>
            <a:r>
              <a:rPr lang="en-US" sz="1800" b="1" dirty="0"/>
              <a:t> </a:t>
            </a:r>
            <a:r>
              <a:rPr lang="en-US" sz="1800" b="1" dirty="0" err="1"/>
              <a:t>penentu</a:t>
            </a:r>
            <a:r>
              <a:rPr lang="en-US" sz="1800" b="1" dirty="0"/>
              <a:t> </a:t>
            </a:r>
            <a:r>
              <a:rPr lang="en-US" sz="1800" b="1" dirty="0" err="1"/>
              <a:t>arah (</a:t>
            </a:r>
            <a:r>
              <a:rPr lang="en-US" sz="1800" b="1" i="1" dirty="0" err="1">
                <a:solidFill>
                  <a:srgbClr val="FF0000"/>
                </a:solidFill>
              </a:rPr>
              <a:t>leader</a:t>
            </a:r>
            <a:r>
              <a:rPr lang="en-US" sz="1800" b="1" dirty="0" err="1"/>
              <a:t>) akan</a:t>
            </a:r>
            <a:r>
              <a:rPr lang="en-US" sz="1800" b="1" dirty="0"/>
              <a:t> </a:t>
            </a:r>
            <a:r>
              <a:rPr lang="en-US" sz="1800" b="1" dirty="0" err="1"/>
              <a:t>diberikan</a:t>
            </a:r>
            <a:r>
              <a:rPr lang="en-US" sz="1800" b="1" dirty="0"/>
              <a:t> </a:t>
            </a:r>
            <a:r>
              <a:rPr lang="en-US" sz="1800" b="1" dirty="0" err="1"/>
              <a:t>sebuah</a:t>
            </a:r>
            <a:r>
              <a:rPr lang="en-US" sz="1800" b="1" dirty="0"/>
              <a:t> </a:t>
            </a:r>
            <a:r>
              <a:rPr lang="en-US" sz="1800" b="1" dirty="0" err="1"/>
              <a:t>peta</a:t>
            </a:r>
            <a:r>
              <a:rPr lang="en-US" sz="1800" b="1" dirty="0"/>
              <a:t> yang </a:t>
            </a:r>
            <a:r>
              <a:rPr lang="en-US" sz="1800" b="1" dirty="0" err="1"/>
              <a:t>memberi</a:t>
            </a:r>
            <a:r>
              <a:rPr lang="en-US" sz="1800" b="1" dirty="0"/>
              <a:t> </a:t>
            </a:r>
            <a:r>
              <a:rPr lang="en-US" sz="1800" b="1" dirty="0" err="1"/>
              <a:t>petunjuk</a:t>
            </a:r>
            <a:r>
              <a:rPr lang="en-US" sz="1800" b="1" dirty="0"/>
              <a:t> </a:t>
            </a:r>
            <a:r>
              <a:rPr lang="en-US" sz="1800" b="1" dirty="0" err="1"/>
              <a:t>kotak</a:t>
            </a:r>
            <a:r>
              <a:rPr lang="en-US" sz="1800" b="1" dirty="0"/>
              <a:t> mana yang </a:t>
            </a:r>
            <a:r>
              <a:rPr lang="en-US" sz="1800" b="1" dirty="0" err="1"/>
              <a:t>terdapat</a:t>
            </a:r>
            <a:r>
              <a:rPr lang="en-US" sz="1800" b="1" dirty="0"/>
              <a:t> </a:t>
            </a:r>
            <a:r>
              <a:rPr lang="en-US" sz="1800" b="1" dirty="0" err="1"/>
              <a:t>sebuah</a:t>
            </a:r>
            <a:r>
              <a:rPr lang="en-US" sz="1800" b="1" dirty="0"/>
              <a:t> </a:t>
            </a:r>
            <a:r>
              <a:rPr lang="en-US" sz="1800" b="1" dirty="0" err="1"/>
              <a:t>soal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diberikan</a:t>
            </a:r>
            <a:r>
              <a:rPr lang="en-US" sz="1800" b="1" dirty="0"/>
              <a:t> </a:t>
            </a:r>
            <a:r>
              <a:rPr lang="en-US" sz="1800" b="1" dirty="0" err="1"/>
              <a:t>waktu</a:t>
            </a:r>
            <a:r>
              <a:rPr lang="en-US" sz="1800" b="1" dirty="0"/>
              <a:t> 30 </a:t>
            </a:r>
            <a:r>
              <a:rPr lang="en-US" sz="1800" b="1" dirty="0" err="1"/>
              <a:t>detik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melihat</a:t>
            </a:r>
            <a:r>
              <a:rPr lang="en-US" sz="1800" b="1" dirty="0"/>
              <a:t> </a:t>
            </a:r>
            <a:r>
              <a:rPr lang="en-US" sz="1800" b="1" dirty="0" err="1"/>
              <a:t>peta</a:t>
            </a:r>
            <a:r>
              <a:rPr lang="en-US" sz="1800" b="1" dirty="0"/>
              <a:t>.</a:t>
            </a:r>
          </a:p>
        </p:txBody>
      </p:sp>
      <p:pic>
        <p:nvPicPr>
          <p:cNvPr id="6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b="15205"/>
          <a:stretch>
            <a:fillRect/>
          </a:stretch>
        </p:blipFill>
        <p:spPr>
          <a:xfrm>
            <a:off x="1101658" y="1996440"/>
            <a:ext cx="2429608" cy="2557780"/>
          </a:xfrm>
          <a:prstGeom prst="rect">
            <a:avLst/>
          </a:prstGeom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9" b="82679"/>
          <a:stretch>
            <a:fillRect/>
          </a:stretch>
        </p:blipFill>
        <p:spPr>
          <a:xfrm>
            <a:off x="1958908" y="1257300"/>
            <a:ext cx="715108" cy="739140"/>
          </a:xfrm>
          <a:prstGeom prst="rect">
            <a:avLst/>
          </a:prstGeom>
        </p:spPr>
      </p:pic>
      <p:pic>
        <p:nvPicPr>
          <p:cNvPr id="7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2" t="85395"/>
          <a:stretch>
            <a:fillRect/>
          </a:stretch>
        </p:blipFill>
        <p:spPr>
          <a:xfrm>
            <a:off x="2000025" y="4554221"/>
            <a:ext cx="681697" cy="5721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8408" y="546024"/>
            <a:ext cx="6504238" cy="5320964"/>
          </a:xfrm>
        </p:spPr>
        <p:txBody>
          <a:bodyPr>
            <a:noAutofit/>
          </a:bodyPr>
          <a:lstStyle/>
          <a:p>
            <a:pPr marL="240030" indent="-24003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g.	</a:t>
            </a:r>
            <a:r>
              <a:rPr lang="en-US" sz="1800" b="1" i="1" dirty="0">
                <a:solidFill>
                  <a:srgbClr val="FF0000"/>
                </a:solidFill>
              </a:rPr>
              <a:t>Runner </a:t>
            </a:r>
            <a:r>
              <a:rPr lang="en-US" sz="1800" b="1" i="1" dirty="0"/>
              <a:t> </a:t>
            </a:r>
            <a:r>
              <a:rPr lang="en-US" sz="1800" b="1" dirty="0" err="1"/>
              <a:t>segera</a:t>
            </a:r>
            <a:r>
              <a:rPr lang="en-US" sz="1800" b="1" dirty="0"/>
              <a:t>  </a:t>
            </a:r>
            <a:r>
              <a:rPr lang="en-US" sz="1800" b="1" dirty="0" err="1"/>
              <a:t>bergerak</a:t>
            </a:r>
            <a:r>
              <a:rPr lang="en-US" sz="1800" b="1" dirty="0"/>
              <a:t>  </a:t>
            </a:r>
            <a:r>
              <a:rPr lang="en-US" sz="1800" b="1" dirty="0" err="1"/>
              <a:t>sesuai</a:t>
            </a:r>
            <a:r>
              <a:rPr lang="en-US" sz="1800" b="1" dirty="0"/>
              <a:t>  </a:t>
            </a:r>
            <a:r>
              <a:rPr lang="en-US" sz="1800" b="1" dirty="0" err="1"/>
              <a:t>dengan</a:t>
            </a:r>
            <a:r>
              <a:rPr lang="en-US" sz="1800" b="1" dirty="0"/>
              <a:t>  </a:t>
            </a:r>
            <a:r>
              <a:rPr lang="en-US" sz="1800" b="1" dirty="0" err="1"/>
              <a:t>arah</a:t>
            </a:r>
            <a:r>
              <a:rPr lang="en-US" sz="1800" b="1" dirty="0"/>
              <a:t>  yang  </a:t>
            </a:r>
            <a:r>
              <a:rPr lang="en-US" sz="1800" b="1" dirty="0" err="1"/>
              <a:t>ditentukan</a:t>
            </a:r>
            <a:r>
              <a:rPr lang="en-US" sz="1800" b="1" dirty="0"/>
              <a:t> 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</a:rPr>
              <a:t>leader</a:t>
            </a:r>
            <a:r>
              <a:rPr lang="en-US" sz="1800" b="1" dirty="0"/>
              <a:t>, </a:t>
            </a:r>
            <a:r>
              <a:rPr lang="en-US" sz="1800" b="1" dirty="0" err="1"/>
              <a:t>kemudian</a:t>
            </a:r>
            <a:r>
              <a:rPr lang="en-US" sz="1800" b="1" dirty="0"/>
              <a:t> </a:t>
            </a:r>
            <a:r>
              <a:rPr lang="en-US" sz="1800" b="1" dirty="0" err="1"/>
              <a:t>juri akan membacakan soal jika </a:t>
            </a:r>
            <a:r>
              <a:rPr lang="en-US" sz="1800" b="1" i="1" dirty="0" err="1">
                <a:solidFill>
                  <a:srgbClr val="FF0000"/>
                </a:solidFill>
              </a:rPr>
              <a:t>runner</a:t>
            </a:r>
            <a:r>
              <a:rPr lang="en-US" sz="1800" b="1" dirty="0" err="1"/>
              <a:t> menginjak kotak yang berisi soal</a:t>
            </a:r>
            <a:r>
              <a:rPr lang="en-US" sz="1800" b="1" dirty="0"/>
              <a:t> (</a:t>
            </a:r>
            <a:r>
              <a:rPr lang="en-US" sz="1800" b="1" dirty="0" err="1"/>
              <a:t>selama</a:t>
            </a:r>
            <a:r>
              <a:rPr lang="en-US" sz="1800" b="1" dirty="0"/>
              <a:t> 7 </a:t>
            </a:r>
            <a:r>
              <a:rPr lang="en-US" sz="1800" b="1" dirty="0" err="1"/>
              <a:t>menit</a:t>
            </a:r>
            <a:r>
              <a:rPr lang="en-US" sz="1800" b="1" dirty="0"/>
              <a:t> </a:t>
            </a:r>
            <a:r>
              <a:rPr lang="en-US" sz="1800" b="1" dirty="0" err="1"/>
              <a:t>dimulai</a:t>
            </a:r>
            <a:r>
              <a:rPr lang="en-US" sz="1800" b="1" dirty="0"/>
              <a:t> </a:t>
            </a:r>
            <a:r>
              <a:rPr lang="en-US" sz="1800" b="1" dirty="0" err="1"/>
              <a:t>setelah</a:t>
            </a:r>
            <a:r>
              <a:rPr lang="en-US" sz="1800" b="1" dirty="0"/>
              <a:t> </a:t>
            </a:r>
            <a:r>
              <a:rPr lang="en-US" sz="1800" b="1" dirty="0" err="1"/>
              <a:t>penentu</a:t>
            </a:r>
            <a:r>
              <a:rPr lang="en-US" sz="1800" b="1" dirty="0"/>
              <a:t> </a:t>
            </a:r>
            <a:r>
              <a:rPr lang="en-US" sz="1800" b="1" dirty="0" err="1"/>
              <a:t>arah</a:t>
            </a:r>
            <a:r>
              <a:rPr lang="en-US" sz="1800" b="1" dirty="0"/>
              <a:t> </a:t>
            </a:r>
            <a:r>
              <a:rPr lang="en-US" sz="1800" b="1" dirty="0" err="1"/>
              <a:t>mengatakan</a:t>
            </a:r>
            <a:r>
              <a:rPr lang="en-US" sz="1800" b="1" dirty="0"/>
              <a:t> “</a:t>
            </a:r>
            <a:r>
              <a:rPr lang="en-US" sz="1800" b="1" dirty="0" err="1"/>
              <a:t>Mulai</a:t>
            </a:r>
            <a:r>
              <a:rPr lang="en-US" sz="1800" b="1" dirty="0"/>
              <a:t>”).</a:t>
            </a:r>
          </a:p>
          <a:p>
            <a:pPr marL="240030" indent="-24003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h.  </a:t>
            </a:r>
            <a:r>
              <a:rPr lang="en-US" sz="1800" b="1" dirty="0" err="1"/>
              <a:t>Terdapat</a:t>
            </a:r>
            <a:r>
              <a:rPr lang="en-US" sz="1800" b="1" dirty="0"/>
              <a:t> </a:t>
            </a:r>
            <a:r>
              <a:rPr lang="en-US" sz="1800" b="1" dirty="0" err="1"/>
              <a:t>waktu</a:t>
            </a:r>
            <a:r>
              <a:rPr lang="en-US" sz="1800" b="1" dirty="0"/>
              <a:t> 2 </a:t>
            </a:r>
            <a:r>
              <a:rPr lang="en-US" sz="1800" b="1" dirty="0" err="1"/>
              <a:t>menit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penjelasan</a:t>
            </a:r>
            <a:r>
              <a:rPr lang="en-US" sz="1800" b="1" dirty="0"/>
              <a:t>.</a:t>
            </a:r>
          </a:p>
          <a:p>
            <a:pPr marL="240030" indent="-24003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err="1"/>
              <a:t>i</a:t>
            </a:r>
            <a:r>
              <a:rPr lang="en-US" sz="1800" b="1" dirty="0"/>
              <a:t>.	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memberikan</a:t>
            </a:r>
            <a:r>
              <a:rPr lang="en-US" sz="1800" b="1" dirty="0"/>
              <a:t> </a:t>
            </a:r>
            <a:r>
              <a:rPr lang="en-US" sz="1800" b="1" dirty="0" err="1"/>
              <a:t>instruksi</a:t>
            </a:r>
            <a:r>
              <a:rPr lang="en-US" sz="1800" b="1" dirty="0"/>
              <a:t> </a:t>
            </a:r>
            <a:r>
              <a:rPr lang="en-US" sz="1800" b="1" dirty="0" err="1"/>
              <a:t>hanya</a:t>
            </a:r>
            <a:r>
              <a:rPr lang="en-US" sz="1800" b="1" dirty="0"/>
              <a:t> </a:t>
            </a:r>
            <a:r>
              <a:rPr lang="en-US" sz="1800" b="1" dirty="0" err="1"/>
              <a:t>dibolehkan</a:t>
            </a:r>
            <a:r>
              <a:rPr lang="en-US" sz="1800" b="1" dirty="0"/>
              <a:t> </a:t>
            </a:r>
            <a:r>
              <a:rPr lang="en-US" sz="1800" b="1" dirty="0" err="1"/>
              <a:t>menggunakan</a:t>
            </a:r>
            <a:r>
              <a:rPr lang="en-US" sz="1800" b="1" dirty="0"/>
              <a:t> kata-kata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diperbolehkan</a:t>
            </a:r>
            <a:r>
              <a:rPr lang="en-US" sz="1800" b="1" dirty="0"/>
              <a:t> </a:t>
            </a:r>
            <a:r>
              <a:rPr lang="en-US" sz="1800" b="1" dirty="0" err="1"/>
              <a:t>menggunakan</a:t>
            </a:r>
            <a:r>
              <a:rPr lang="en-US" sz="1800" b="1" dirty="0"/>
              <a:t> </a:t>
            </a:r>
            <a:r>
              <a:rPr lang="en-US" sz="1800" b="1" dirty="0" err="1"/>
              <a:t>tangan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menunjuk</a:t>
            </a:r>
            <a:r>
              <a:rPr lang="en-US" sz="1800" b="1" dirty="0"/>
              <a:t>.</a:t>
            </a:r>
          </a:p>
          <a:p>
            <a:pPr marL="240030" indent="-24003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j.  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diperbolehkan</a:t>
            </a:r>
            <a:r>
              <a:rPr lang="en-US" sz="1800" b="1" dirty="0"/>
              <a:t> </a:t>
            </a:r>
            <a:r>
              <a:rPr lang="en-US" sz="1800" b="1" dirty="0" err="1"/>
              <a:t>instruksi</a:t>
            </a:r>
            <a:r>
              <a:rPr lang="en-US" sz="1800" b="1" dirty="0"/>
              <a:t> </a:t>
            </a:r>
            <a:r>
              <a:rPr lang="en-US" sz="1800" b="1" dirty="0" err="1"/>
              <a:t>ke</a:t>
            </a:r>
            <a:r>
              <a:rPr lang="en-US" sz="1800" b="1" dirty="0"/>
              <a:t> </a:t>
            </a:r>
            <a:r>
              <a:rPr lang="en-US" sz="1800" b="1" dirty="0" err="1"/>
              <a:t>belakang</a:t>
            </a:r>
            <a:r>
              <a:rPr lang="en-US" sz="1800" b="1" dirty="0"/>
              <a:t>/</a:t>
            </a:r>
            <a:r>
              <a:rPr lang="en-US" sz="1800" b="1" dirty="0" err="1"/>
              <a:t>mundur</a:t>
            </a:r>
            <a:r>
              <a:rPr lang="en-US" sz="1800" b="1" dirty="0"/>
              <a:t>.</a:t>
            </a:r>
          </a:p>
          <a:p>
            <a:pPr marL="240030" indent="-24003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k.	</a:t>
            </a:r>
            <a:r>
              <a:rPr lang="en-US" sz="1800" b="1" i="1" dirty="0"/>
              <a:t>Runner </a:t>
            </a:r>
            <a:r>
              <a:rPr lang="en-US" sz="1800" b="1" dirty="0"/>
              <a:t>1 </a:t>
            </a:r>
            <a:r>
              <a:rPr lang="en-US" sz="1800" b="1" dirty="0" err="1"/>
              <a:t>dan</a:t>
            </a:r>
            <a:r>
              <a:rPr lang="en-US" sz="1800" b="1" dirty="0"/>
              <a:t> 2 </a:t>
            </a:r>
            <a:r>
              <a:rPr lang="en-US" sz="1800" b="1" dirty="0" err="1"/>
              <a:t>bergerak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bergantian</a:t>
            </a:r>
            <a:r>
              <a:rPr lang="en-US" sz="1800" b="1" dirty="0"/>
              <a:t>, </a:t>
            </a:r>
            <a:r>
              <a:rPr lang="en-US" sz="1800" b="1" dirty="0" err="1"/>
              <a:t>jika</a:t>
            </a:r>
            <a:r>
              <a:rPr lang="en-US" sz="1800" b="1" dirty="0"/>
              <a:t> </a:t>
            </a:r>
            <a:r>
              <a:rPr lang="en-US" sz="1800" b="1" i="1" dirty="0"/>
              <a:t>runner </a:t>
            </a:r>
            <a:r>
              <a:rPr lang="en-US" sz="1800" b="1" dirty="0"/>
              <a:t>1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bisa</a:t>
            </a:r>
            <a:r>
              <a:rPr lang="en-US" sz="1800" b="1" dirty="0"/>
              <a:t> </a:t>
            </a:r>
            <a:r>
              <a:rPr lang="en-US" sz="1800" b="1" dirty="0" err="1"/>
              <a:t>menjawab</a:t>
            </a:r>
            <a:r>
              <a:rPr lang="en-US" sz="1800" b="1" dirty="0"/>
              <a:t> </a:t>
            </a:r>
            <a:r>
              <a:rPr lang="en-US" sz="1800" b="1" dirty="0" err="1"/>
              <a:t>maka</a:t>
            </a:r>
            <a:r>
              <a:rPr lang="en-US" sz="1800" b="1" dirty="0"/>
              <a:t>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dianggap</a:t>
            </a:r>
            <a:r>
              <a:rPr lang="en-US" sz="1800" b="1" dirty="0"/>
              <a:t> </a:t>
            </a:r>
            <a:r>
              <a:rPr lang="en-US" sz="1800" b="1" dirty="0" err="1"/>
              <a:t>hangus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dilanjutkan</a:t>
            </a:r>
            <a:r>
              <a:rPr lang="en-US" sz="1800" b="1" dirty="0"/>
              <a:t> </a:t>
            </a:r>
            <a:r>
              <a:rPr lang="en-US" sz="1800" b="1" dirty="0" err="1"/>
              <a:t>ke</a:t>
            </a:r>
            <a:r>
              <a:rPr lang="en-US" sz="1800" b="1" dirty="0"/>
              <a:t> </a:t>
            </a:r>
            <a:r>
              <a:rPr lang="en-US" sz="1800" b="1" i="1" dirty="0"/>
              <a:t>runner </a:t>
            </a:r>
            <a:r>
              <a:rPr lang="en-US" sz="1800" b="1" dirty="0"/>
              <a:t>2.</a:t>
            </a:r>
          </a:p>
          <a:p>
            <a:pPr marL="281940" indent="-28194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l. </a:t>
            </a:r>
            <a:r>
              <a:rPr lang="en-US" sz="1800" b="1" dirty="0" err="1">
                <a:sym typeface="+mn-ea"/>
              </a:rPr>
              <a:t>Setiap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pertanyaan</a:t>
            </a:r>
            <a:r>
              <a:rPr lang="en-US" sz="1800" b="1" dirty="0">
                <a:sym typeface="+mn-ea"/>
              </a:rPr>
              <a:t> yang </a:t>
            </a:r>
            <a:r>
              <a:rPr lang="en-US" sz="1800" b="1" dirty="0" err="1">
                <a:sym typeface="+mn-ea"/>
              </a:rPr>
              <a:t>dijawab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dengan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benar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akan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mendapatkan</a:t>
            </a:r>
            <a:r>
              <a:rPr lang="en-US" sz="1800" b="1" dirty="0">
                <a:sym typeface="+mn-ea"/>
              </a:rPr>
              <a:t> 10 </a:t>
            </a:r>
            <a:r>
              <a:rPr lang="en-US" sz="1800" b="1" dirty="0" err="1">
                <a:sym typeface="+mn-ea"/>
              </a:rPr>
              <a:t>poin</a:t>
            </a:r>
            <a:r>
              <a:rPr lang="en-US" sz="1800" b="1" dirty="0">
                <a:sym typeface="+mn-ea"/>
              </a:rPr>
              <a:t>, -2 </a:t>
            </a:r>
            <a:r>
              <a:rPr lang="en-US" sz="1800" b="1" dirty="0" err="1">
                <a:sym typeface="+mn-ea"/>
              </a:rPr>
              <a:t>jika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jawaban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salah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dan</a:t>
            </a:r>
            <a:r>
              <a:rPr lang="en-US" sz="1800" b="1" dirty="0">
                <a:sym typeface="+mn-ea"/>
              </a:rPr>
              <a:t> 0 </a:t>
            </a:r>
            <a:r>
              <a:rPr lang="en-US" sz="1800" b="1" dirty="0" err="1">
                <a:sym typeface="+mn-ea"/>
              </a:rPr>
              <a:t>poin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jika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tidak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menjawab</a:t>
            </a:r>
            <a:r>
              <a:rPr lang="en-US" sz="1800" b="1" dirty="0">
                <a:sym typeface="+mn-ea"/>
              </a:rPr>
              <a:t>.</a:t>
            </a:r>
            <a:endParaRPr lang="en-US" sz="1800" b="1" dirty="0"/>
          </a:p>
          <a:p>
            <a:pPr marL="444500" indent="-444500" algn="just">
              <a:lnSpc>
                <a:spcPct val="100000"/>
              </a:lnSpc>
              <a:spcBef>
                <a:spcPts val="0"/>
              </a:spcBef>
              <a:buAutoNum type="alphaLcPeriod" startAt="13"/>
            </a:pPr>
            <a:r>
              <a:rPr lang="en-US" sz="1800" b="1" dirty="0" err="1">
                <a:sym typeface="+mn-ea"/>
              </a:rPr>
              <a:t>Pertanyaan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hanya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dibacakan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oleh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juri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sebanyak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satu</a:t>
            </a:r>
            <a:r>
              <a:rPr lang="en-US" sz="1800" b="1" dirty="0">
                <a:sym typeface="+mn-ea"/>
              </a:rPr>
              <a:t> kali. </a:t>
            </a:r>
            <a:endParaRPr lang="en-US" sz="1800" b="1" dirty="0"/>
          </a:p>
          <a:p>
            <a:pPr marL="444500" indent="-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ym typeface="+mn-ea"/>
              </a:rPr>
              <a:t>n.	</a:t>
            </a:r>
            <a:r>
              <a:rPr lang="en-US" sz="1800" b="1" dirty="0" err="1">
                <a:sym typeface="+mn-ea"/>
              </a:rPr>
              <a:t>Waktu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menjawab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pertanyaan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maksimal</a:t>
            </a:r>
            <a:r>
              <a:rPr lang="en-US" sz="1800" b="1" dirty="0">
                <a:sym typeface="+mn-ea"/>
              </a:rPr>
              <a:t> 5 </a:t>
            </a:r>
            <a:r>
              <a:rPr lang="en-US" sz="1800" b="1" dirty="0" err="1">
                <a:sym typeface="+mn-ea"/>
              </a:rPr>
              <a:t>detik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setelah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pertanyaan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dibacakan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oleh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juri</a:t>
            </a:r>
            <a:r>
              <a:rPr lang="en-US" sz="1800" b="1" dirty="0">
                <a:sym typeface="+mn-ea"/>
              </a:rPr>
              <a:t>.</a:t>
            </a: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endParaRPr lang="en-ID" sz="1800" b="1" dirty="0"/>
          </a:p>
          <a:p>
            <a:pPr marL="240030" indent="-24003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/>
          </a:p>
        </p:txBody>
      </p:sp>
      <p:pic>
        <p:nvPicPr>
          <p:cNvPr id="6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b="15205"/>
          <a:stretch>
            <a:fillRect/>
          </a:stretch>
        </p:blipFill>
        <p:spPr>
          <a:xfrm>
            <a:off x="1" y="1085141"/>
            <a:ext cx="2157632" cy="2616835"/>
          </a:xfrm>
          <a:prstGeom prst="rect">
            <a:avLst/>
          </a:prstGeom>
        </p:spPr>
      </p:pic>
      <p:pic>
        <p:nvPicPr>
          <p:cNvPr id="5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9" t="2589" r="930" b="82679"/>
          <a:stretch>
            <a:fillRect/>
          </a:stretch>
        </p:blipFill>
        <p:spPr>
          <a:xfrm>
            <a:off x="777240" y="488165"/>
            <a:ext cx="690489" cy="628650"/>
          </a:xfrm>
          <a:prstGeom prst="rect">
            <a:avLst/>
          </a:prstGeom>
        </p:spPr>
      </p:pic>
      <p:pic>
        <p:nvPicPr>
          <p:cNvPr id="7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2" t="85395"/>
          <a:stretch>
            <a:fillRect/>
          </a:stretch>
        </p:blipFill>
        <p:spPr>
          <a:xfrm>
            <a:off x="802445" y="3655060"/>
            <a:ext cx="640080" cy="6438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9599"/>
            <a:ext cx="8171933" cy="123507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POS 3 : </a:t>
            </a:r>
            <a:r>
              <a:rPr lang="en-US" sz="4000" b="1" dirty="0" err="1">
                <a:latin typeface="+mn-lt"/>
              </a:rPr>
              <a:t>Pos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Hukum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Humaniter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Internasional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(30%)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3118737" y="1734672"/>
            <a:ext cx="5851206" cy="4123688"/>
          </a:xfrm>
          <a:prstGeom prst="rect">
            <a:avLst/>
          </a:prstGeom>
        </p:spPr>
        <p:txBody>
          <a:bodyPr vert="horz" lIns="60365" tIns="30183" rIns="60365" bIns="3018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pos</a:t>
            </a:r>
            <a:r>
              <a:rPr lang="en-US" sz="1850" b="1" dirty="0"/>
              <a:t> </a:t>
            </a:r>
            <a:r>
              <a:rPr lang="en-US" sz="1850" b="1" dirty="0" err="1"/>
              <a:t>ini</a:t>
            </a:r>
            <a:r>
              <a:rPr lang="en-US" sz="1850" b="1" dirty="0"/>
              <a:t>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akan</a:t>
            </a:r>
            <a:r>
              <a:rPr lang="en-US" sz="1850" b="1" dirty="0"/>
              <a:t> </a:t>
            </a:r>
            <a:r>
              <a:rPr lang="en-US" sz="1850" b="1" dirty="0" err="1"/>
              <a:t>diberikan</a:t>
            </a:r>
            <a:r>
              <a:rPr lang="en-US" sz="1850" b="1" dirty="0"/>
              <a:t> </a:t>
            </a:r>
            <a:r>
              <a:rPr lang="en-US" sz="1850" b="1" dirty="0" err="1"/>
              <a:t>masing</a:t>
            </a:r>
            <a:r>
              <a:rPr lang="en-US" sz="1850" b="1" dirty="0"/>
              <a:t> </a:t>
            </a:r>
            <a:r>
              <a:rPr lang="en-US" sz="1850" b="1" dirty="0" err="1"/>
              <a:t>masing</a:t>
            </a:r>
            <a:r>
              <a:rPr lang="en-US" sz="1850" b="1" dirty="0"/>
              <a:t> 3 </a:t>
            </a:r>
            <a:r>
              <a:rPr lang="en-US" sz="1850" b="1" dirty="0" err="1"/>
              <a:t>bendera</a:t>
            </a:r>
            <a:r>
              <a:rPr lang="en-US" sz="1850" b="1" dirty="0"/>
              <a:t> </a:t>
            </a:r>
            <a:r>
              <a:rPr lang="en-US" sz="1850" b="1" dirty="0" err="1"/>
              <a:t>untuk</a:t>
            </a:r>
            <a:r>
              <a:rPr lang="en-US" sz="1850" b="1" dirty="0"/>
              <a:t> </a:t>
            </a:r>
            <a:r>
              <a:rPr lang="en-US" sz="1850" b="1" dirty="0" err="1"/>
              <a:t>menjawab</a:t>
            </a:r>
            <a:r>
              <a:rPr lang="en-US" sz="1850" b="1" dirty="0"/>
              <a:t> </a:t>
            </a:r>
            <a:r>
              <a:rPr lang="en-US" sz="1850" b="1" dirty="0" err="1"/>
              <a:t>soal</a:t>
            </a:r>
            <a:r>
              <a:rPr lang="en-US" sz="1850" b="1" dirty="0"/>
              <a:t>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berada</a:t>
            </a:r>
            <a:r>
              <a:rPr lang="en-US" sz="1850" b="1" dirty="0"/>
              <a:t> </a:t>
            </a: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posisi</a:t>
            </a:r>
            <a:r>
              <a:rPr lang="en-US" sz="1850" b="1" dirty="0"/>
              <a:t> </a:t>
            </a:r>
            <a:r>
              <a:rPr lang="en-US" sz="1850" b="1" dirty="0" err="1"/>
              <a:t>seperti</a:t>
            </a:r>
            <a:r>
              <a:rPr lang="en-US" sz="1850" b="1" dirty="0"/>
              <a:t> </a:t>
            </a:r>
            <a:r>
              <a:rPr lang="en-US" sz="1850" b="1" dirty="0" err="1"/>
              <a:t>pada</a:t>
            </a:r>
            <a:r>
              <a:rPr lang="en-US" sz="1850" b="1" dirty="0"/>
              <a:t> </a:t>
            </a:r>
            <a:r>
              <a:rPr lang="en-US" sz="1850" b="1" dirty="0" err="1"/>
              <a:t>gambar</a:t>
            </a:r>
            <a:r>
              <a:rPr lang="en-US" sz="1850" b="1" dirty="0"/>
              <a:t> </a:t>
            </a:r>
            <a:r>
              <a:rPr lang="en-US" sz="1850" b="1" dirty="0" err="1"/>
              <a:t>dan</a:t>
            </a:r>
            <a:r>
              <a:rPr lang="en-US" sz="1850" b="1" dirty="0"/>
              <a:t> </a:t>
            </a:r>
            <a:r>
              <a:rPr lang="en-US" sz="1850" b="1" dirty="0" err="1"/>
              <a:t>saling</a:t>
            </a:r>
            <a:r>
              <a:rPr lang="en-US" sz="1850" b="1" dirty="0"/>
              <a:t> </a:t>
            </a:r>
            <a:r>
              <a:rPr lang="en-US" sz="1850" b="1" dirty="0" err="1"/>
              <a:t>membelakangi</a:t>
            </a:r>
            <a:r>
              <a:rPr lang="en-US" sz="1850" b="1" dirty="0"/>
              <a:t>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50" b="1" dirty="0" err="1"/>
              <a:t>Jarak</a:t>
            </a:r>
            <a:r>
              <a:rPr lang="en-US" sz="1850" b="1" dirty="0"/>
              <a:t> </a:t>
            </a:r>
            <a:r>
              <a:rPr lang="en-US" sz="1850" b="1" dirty="0" err="1"/>
              <a:t>antar</a:t>
            </a:r>
            <a:r>
              <a:rPr lang="en-US" sz="1850" b="1" dirty="0"/>
              <a:t> </a:t>
            </a:r>
            <a:r>
              <a:rPr lang="en-US" sz="1850" b="1" dirty="0" err="1"/>
              <a:t>peserta</a:t>
            </a:r>
            <a:r>
              <a:rPr lang="en-US" sz="1850" b="1" dirty="0"/>
              <a:t> 3 meter.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1850" b="1" dirty="0" err="1"/>
              <a:t>Soal</a:t>
            </a:r>
            <a:r>
              <a:rPr lang="en-US" sz="1850" b="1" dirty="0"/>
              <a:t> </a:t>
            </a:r>
            <a:r>
              <a:rPr lang="en-US" sz="1850" b="1" dirty="0" err="1"/>
              <a:t>diberikan</a:t>
            </a:r>
            <a:r>
              <a:rPr lang="en-US" sz="1850" b="1" dirty="0"/>
              <a:t> </a:t>
            </a:r>
            <a:r>
              <a:rPr lang="en-US" sz="1850" b="1" dirty="0" err="1"/>
              <a:t>oleh</a:t>
            </a:r>
            <a:r>
              <a:rPr lang="en-US" sz="1850" b="1" dirty="0"/>
              <a:t> </a:t>
            </a:r>
            <a:r>
              <a:rPr lang="en-US" sz="1850" b="1" dirty="0" err="1"/>
              <a:t>juri</a:t>
            </a:r>
            <a:r>
              <a:rPr lang="en-US" sz="1850" b="1" dirty="0"/>
              <a:t>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 startAt="4"/>
            </a:pPr>
            <a:r>
              <a:rPr lang="en-US" sz="1850" b="1" dirty="0" err="1"/>
              <a:t>Soal</a:t>
            </a:r>
            <a:r>
              <a:rPr lang="en-US" sz="1850" b="1" dirty="0"/>
              <a:t> </a:t>
            </a:r>
            <a:r>
              <a:rPr lang="en-US" sz="1850" b="1" dirty="0" err="1"/>
              <a:t>berupa</a:t>
            </a:r>
            <a:r>
              <a:rPr lang="en-US" sz="1850" b="1" dirty="0"/>
              <a:t> </a:t>
            </a:r>
            <a:r>
              <a:rPr lang="en-US" sz="1850" b="1" dirty="0" err="1"/>
              <a:t>pilihan</a:t>
            </a:r>
            <a:r>
              <a:rPr lang="en-US" sz="1850" b="1" dirty="0"/>
              <a:t> </a:t>
            </a:r>
            <a:r>
              <a:rPr lang="en-US" sz="1850" b="1" dirty="0" err="1"/>
              <a:t>ganda</a:t>
            </a:r>
            <a:r>
              <a:rPr lang="en-US" sz="1850" b="1" dirty="0"/>
              <a:t>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 startAt="4"/>
            </a:pPr>
            <a:r>
              <a:rPr lang="en-US" sz="1850" b="1" dirty="0" err="1"/>
              <a:t>Tiga</a:t>
            </a:r>
            <a:r>
              <a:rPr lang="en-US" sz="1850" b="1" dirty="0"/>
              <a:t> </a:t>
            </a:r>
            <a:r>
              <a:rPr lang="en-US" sz="1850" b="1" dirty="0" err="1"/>
              <a:t>bendera</a:t>
            </a:r>
            <a:r>
              <a:rPr lang="en-US" sz="1850" b="1" dirty="0"/>
              <a:t> </a:t>
            </a:r>
            <a:r>
              <a:rPr lang="en-US" sz="1850" b="1" dirty="0" err="1"/>
              <a:t>menunjukkan</a:t>
            </a:r>
            <a:r>
              <a:rPr lang="en-US" sz="1850" b="1" dirty="0"/>
              <a:t> </a:t>
            </a:r>
            <a:r>
              <a:rPr lang="en-US" sz="1850" b="1" dirty="0" err="1"/>
              <a:t>jawaban</a:t>
            </a:r>
            <a:r>
              <a:rPr lang="en-US" sz="1850" b="1" dirty="0"/>
              <a:t> a, b, </a:t>
            </a:r>
            <a:r>
              <a:rPr lang="en-US" sz="1850" b="1" dirty="0" err="1"/>
              <a:t>atau</a:t>
            </a:r>
            <a:r>
              <a:rPr lang="en-US" sz="1850" b="1" dirty="0"/>
              <a:t> c.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 startAt="4"/>
            </a:pP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akan</a:t>
            </a:r>
            <a:r>
              <a:rPr lang="en-US" sz="1850" b="1" dirty="0"/>
              <a:t> </a:t>
            </a:r>
            <a:r>
              <a:rPr lang="en-US" sz="1850" b="1" dirty="0" err="1"/>
              <a:t>bermain</a:t>
            </a:r>
            <a:r>
              <a:rPr lang="en-US" sz="1850" b="1" dirty="0"/>
              <a:t> </a:t>
            </a:r>
            <a:r>
              <a:rPr lang="en-US" sz="1850" b="1" dirty="0" err="1"/>
              <a:t>selama</a:t>
            </a:r>
            <a:r>
              <a:rPr lang="en-US" sz="1850" b="1" dirty="0"/>
              <a:t> 7 </a:t>
            </a:r>
            <a:r>
              <a:rPr lang="en-US" sz="1850" b="1" dirty="0" err="1"/>
              <a:t>menit</a:t>
            </a:r>
            <a:r>
              <a:rPr lang="en-US" sz="1850" b="1" dirty="0"/>
              <a:t> </a:t>
            </a:r>
            <a:r>
              <a:rPr lang="en-US" sz="1850" b="1" dirty="0" err="1"/>
              <a:t>dimulai</a:t>
            </a:r>
            <a:r>
              <a:rPr lang="en-US" sz="1850" b="1" dirty="0"/>
              <a:t> </a:t>
            </a:r>
            <a:r>
              <a:rPr lang="en-US" sz="1850" b="1" dirty="0" err="1"/>
              <a:t>setelah</a:t>
            </a:r>
            <a:r>
              <a:rPr lang="en-US" sz="1850" b="1" dirty="0"/>
              <a:t> </a:t>
            </a:r>
            <a:r>
              <a:rPr lang="en-US" sz="1850" b="1" dirty="0" err="1"/>
              <a:t>peserta</a:t>
            </a:r>
            <a:r>
              <a:rPr lang="en-US" sz="1850" b="1" dirty="0"/>
              <a:t> </a:t>
            </a:r>
            <a:r>
              <a:rPr lang="en-US" sz="1850" b="1" dirty="0" err="1"/>
              <a:t>mengatakan</a:t>
            </a:r>
            <a:r>
              <a:rPr lang="en-US" sz="1850" b="1" dirty="0"/>
              <a:t> “</a:t>
            </a:r>
            <a:r>
              <a:rPr lang="en-US" sz="1850" b="1" dirty="0" err="1"/>
              <a:t>Mulai</a:t>
            </a:r>
            <a:r>
              <a:rPr lang="en-US" sz="1850" b="1" dirty="0"/>
              <a:t>”.</a:t>
            </a:r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AutoNum type="alphaLcPeriod" startAt="4"/>
            </a:pPr>
            <a:r>
              <a:rPr lang="en-US" sz="1850" b="1" dirty="0" err="1"/>
              <a:t>Terdapat</a:t>
            </a:r>
            <a:r>
              <a:rPr lang="en-US" sz="1850" b="1" dirty="0"/>
              <a:t> </a:t>
            </a:r>
            <a:r>
              <a:rPr lang="en-US" sz="1850" b="1" dirty="0" err="1"/>
              <a:t>waktu</a:t>
            </a:r>
            <a:r>
              <a:rPr lang="en-US" sz="1850" b="1" dirty="0"/>
              <a:t> 2 </a:t>
            </a:r>
            <a:r>
              <a:rPr lang="en-US" sz="1850" b="1" dirty="0" err="1"/>
              <a:t>menit</a:t>
            </a:r>
            <a:r>
              <a:rPr lang="en-US" sz="1850" b="1" dirty="0"/>
              <a:t> </a:t>
            </a:r>
            <a:r>
              <a:rPr lang="en-US" sz="1850" b="1" dirty="0" err="1"/>
              <a:t>untuk</a:t>
            </a:r>
            <a:r>
              <a:rPr lang="en-US" sz="1850" b="1" dirty="0"/>
              <a:t> </a:t>
            </a:r>
            <a:r>
              <a:rPr lang="en-US" sz="1850" b="1" dirty="0" err="1"/>
              <a:t>penjelasan</a:t>
            </a:r>
            <a:r>
              <a:rPr lang="en-US" sz="1850" b="1" dirty="0"/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256" t="32191" r="52971" b="54521"/>
          <a:stretch>
            <a:fillRect/>
          </a:stretch>
        </p:blipFill>
        <p:spPr>
          <a:xfrm>
            <a:off x="0" y="2055084"/>
            <a:ext cx="2805332" cy="165608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736" y="836909"/>
            <a:ext cx="5706672" cy="4582257"/>
          </a:xfrm>
        </p:spPr>
        <p:txBody>
          <a:bodyPr>
            <a:normAutofit/>
          </a:bodyPr>
          <a:lstStyle/>
          <a:p>
            <a:pPr marL="339725" indent="-33972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2000" b="1" dirty="0" err="1"/>
              <a:t>Masing-masing</a:t>
            </a:r>
            <a:r>
              <a:rPr lang="en-US" sz="2000" b="1" dirty="0"/>
              <a:t> </a:t>
            </a:r>
            <a:r>
              <a:rPr lang="en-US" sz="2000" b="1" dirty="0" err="1"/>
              <a:t>peserta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bersamaan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5 </a:t>
            </a:r>
            <a:r>
              <a:rPr lang="en-US" sz="2000" b="1" dirty="0" err="1"/>
              <a:t>detik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dibacakan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juri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peserta menjawab dengan</a:t>
            </a:r>
            <a:r>
              <a:rPr lang="en-US" sz="2000" b="1" dirty="0"/>
              <a:t> </a:t>
            </a:r>
            <a:r>
              <a:rPr lang="en-US" sz="2000" b="1" dirty="0" err="1"/>
              <a:t>mengangkat</a:t>
            </a:r>
            <a:r>
              <a:rPr lang="en-US" sz="2000" b="1" dirty="0"/>
              <a:t> </a:t>
            </a:r>
            <a:r>
              <a:rPr lang="en-US" sz="2000" b="1" dirty="0" err="1"/>
              <a:t>bendera</a:t>
            </a:r>
            <a:r>
              <a:rPr lang="en-US" sz="2000" b="1" dirty="0"/>
              <a:t> yang </a:t>
            </a:r>
            <a:r>
              <a:rPr lang="en-US" sz="2000" b="1" dirty="0" err="1"/>
              <a:t>sesuai</a:t>
            </a:r>
            <a:r>
              <a:rPr lang="en-US" sz="2000" b="1" dirty="0"/>
              <a:t>.</a:t>
            </a:r>
            <a:endParaRPr lang="en-ID" sz="2000" b="1" dirty="0"/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dibacakan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juri</a:t>
            </a:r>
            <a:r>
              <a:rPr lang="en-US" sz="2000" b="1" dirty="0"/>
              <a:t> </a:t>
            </a:r>
            <a:r>
              <a:rPr lang="en-US" sz="2000" b="1" dirty="0" err="1"/>
              <a:t>sebanyak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kali.</a:t>
            </a:r>
            <a:endParaRPr lang="en-ID" sz="2000" b="1" dirty="0"/>
          </a:p>
          <a:p>
            <a:pPr marL="339725" indent="-33972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2000" b="1" dirty="0"/>
              <a:t>Tim  </a:t>
            </a:r>
            <a:r>
              <a:rPr lang="en-US" sz="2000" b="1" dirty="0" err="1"/>
              <a:t>tersebut</a:t>
            </a:r>
            <a:r>
              <a:rPr lang="en-US" sz="2000" b="1" dirty="0"/>
              <a:t>  </a:t>
            </a:r>
            <a:r>
              <a:rPr lang="en-US" sz="2000" b="1" dirty="0" err="1"/>
              <a:t>akan</a:t>
            </a:r>
            <a:r>
              <a:rPr lang="en-US" sz="2000" b="1" dirty="0"/>
              <a:t>  </a:t>
            </a:r>
            <a:r>
              <a:rPr lang="en-US" sz="2000" b="1" dirty="0" err="1"/>
              <a:t>mendapatkan</a:t>
            </a:r>
            <a:r>
              <a:rPr lang="en-US" sz="2000" b="1" dirty="0"/>
              <a:t>  10  </a:t>
            </a:r>
            <a:r>
              <a:rPr lang="en-US" sz="2000" b="1" dirty="0" err="1"/>
              <a:t>poin</a:t>
            </a:r>
            <a:r>
              <a:rPr lang="en-US" sz="2000" b="1" dirty="0"/>
              <a:t>  </a:t>
            </a:r>
            <a:r>
              <a:rPr lang="en-US" sz="2000" b="1" dirty="0" err="1"/>
              <a:t>jika</a:t>
            </a:r>
            <a:r>
              <a:rPr lang="en-US" sz="2000" b="1" dirty="0"/>
              <a:t>  </a:t>
            </a:r>
            <a:r>
              <a:rPr lang="en-US" sz="2000" b="1" dirty="0" err="1"/>
              <a:t>masing-masing</a:t>
            </a:r>
            <a:r>
              <a:rPr lang="en-US" sz="2000" b="1" dirty="0"/>
              <a:t>  </a:t>
            </a:r>
            <a:r>
              <a:rPr lang="en-US" sz="2000" b="1" dirty="0" err="1"/>
              <a:t>peserta</a:t>
            </a:r>
            <a:r>
              <a:rPr lang="en-US" sz="2000" b="1" dirty="0"/>
              <a:t>  </a:t>
            </a:r>
            <a:r>
              <a:rPr lang="en-US" sz="2000" b="1" dirty="0" err="1"/>
              <a:t>menjawab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benar</a:t>
            </a:r>
            <a:r>
              <a:rPr lang="en-US" sz="2000" b="1" dirty="0"/>
              <a:t>.</a:t>
            </a:r>
            <a:endParaRPr lang="en-ID" sz="2000" b="1" dirty="0"/>
          </a:p>
          <a:p>
            <a:pPr marL="0" indent="0">
              <a:lnSpc>
                <a:spcPct val="120000"/>
              </a:lnSpc>
              <a:buNone/>
            </a:pPr>
            <a:endParaRPr lang="en-ID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0256" t="32191" r="52971" b="54521"/>
          <a:stretch>
            <a:fillRect/>
          </a:stretch>
        </p:blipFill>
        <p:spPr>
          <a:xfrm>
            <a:off x="0" y="1705461"/>
            <a:ext cx="2805332" cy="165608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012"/>
            <a:ext cx="6993284" cy="87507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POS 4 : Ayo </a:t>
            </a:r>
            <a:r>
              <a:rPr lang="en-US" sz="4000" b="1" dirty="0" err="1">
                <a:latin typeface="+mn-lt"/>
              </a:rPr>
              <a:t>Siaga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Bencana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(15%)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3996880" y="1102659"/>
            <a:ext cx="4915417" cy="4585447"/>
          </a:xfrm>
          <a:prstGeom prst="rect">
            <a:avLst/>
          </a:prstGeom>
        </p:spPr>
        <p:txBody>
          <a:bodyPr vert="horz" lIns="60365" tIns="30183" rIns="60365" bIns="3018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algn="just">
              <a:spcBef>
                <a:spcPts val="0"/>
              </a:spcBef>
              <a:buAutoNum type="alphaLcPeriod"/>
            </a:pPr>
            <a:r>
              <a:rPr lang="en-US" sz="1900" b="1" dirty="0" err="1"/>
              <a:t>Pada</a:t>
            </a:r>
            <a:r>
              <a:rPr lang="en-US" sz="1900" b="1" dirty="0"/>
              <a:t> </a:t>
            </a:r>
            <a:r>
              <a:rPr lang="en-US" sz="1900" b="1" dirty="0" err="1"/>
              <a:t>pos</a:t>
            </a:r>
            <a:r>
              <a:rPr lang="en-US" sz="1900" b="1" dirty="0"/>
              <a:t> </a:t>
            </a:r>
            <a:r>
              <a:rPr lang="en-US" sz="1900" b="1" dirty="0" err="1"/>
              <a:t>ini</a:t>
            </a:r>
            <a:r>
              <a:rPr lang="en-US" sz="1900" b="1" dirty="0"/>
              <a:t> </a:t>
            </a:r>
            <a:r>
              <a:rPr lang="en-US" sz="1900" b="1" dirty="0" err="1"/>
              <a:t>terdapat</a:t>
            </a:r>
            <a:r>
              <a:rPr lang="en-US" sz="1900" b="1" dirty="0"/>
              <a:t> 2 </a:t>
            </a:r>
            <a:r>
              <a:rPr lang="en-US" sz="1900" b="1" dirty="0" err="1"/>
              <a:t>buah</a:t>
            </a:r>
            <a:r>
              <a:rPr lang="en-US" sz="1900" b="1" dirty="0"/>
              <a:t> </a:t>
            </a:r>
            <a:r>
              <a:rPr lang="en-US" sz="1900" b="1" dirty="0" err="1"/>
              <a:t>meja dan 1 buah papan.</a:t>
            </a:r>
            <a:endParaRPr lang="en-US" sz="1900" b="1" dirty="0"/>
          </a:p>
          <a:p>
            <a:pPr marL="339725" indent="-339725" algn="just">
              <a:spcBef>
                <a:spcPts val="0"/>
              </a:spcBef>
              <a:buAutoNum type="alphaLcPeriod"/>
            </a:pPr>
            <a:r>
              <a:rPr lang="en-US" sz="1900" b="1" dirty="0" err="1"/>
              <a:t>Jarak</a:t>
            </a:r>
            <a:r>
              <a:rPr lang="en-US" sz="1900" b="1" dirty="0"/>
              <a:t> </a:t>
            </a:r>
            <a:r>
              <a:rPr lang="en-US" sz="1900" b="1" dirty="0" err="1"/>
              <a:t>antar</a:t>
            </a:r>
            <a:r>
              <a:rPr lang="en-US" sz="1900" b="1" dirty="0"/>
              <a:t> </a:t>
            </a:r>
            <a:r>
              <a:rPr lang="en-US" sz="1900" b="1" dirty="0" err="1"/>
              <a:t>meja</a:t>
            </a:r>
            <a:r>
              <a:rPr lang="en-US" sz="1900" b="1" dirty="0"/>
              <a:t> 2 meter.</a:t>
            </a:r>
          </a:p>
          <a:p>
            <a:pPr marL="339725" indent="-339725" algn="just">
              <a:spcBef>
                <a:spcPts val="0"/>
              </a:spcBef>
              <a:buAutoNum type="alphaLcPeriod"/>
            </a:pPr>
            <a:r>
              <a:rPr lang="en-US" sz="1900" b="1" dirty="0" err="1"/>
              <a:t>Pada</a:t>
            </a:r>
            <a:r>
              <a:rPr lang="en-US" sz="1900" b="1" dirty="0"/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meja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nomor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soal</a:t>
            </a:r>
            <a:r>
              <a:rPr lang="en-US" sz="1900" b="1" dirty="0"/>
              <a:t> </a:t>
            </a:r>
            <a:r>
              <a:rPr lang="en-US" sz="1900" b="1" dirty="0" err="1"/>
              <a:t>terdapat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yang </a:t>
            </a:r>
            <a:r>
              <a:rPr lang="en-US" sz="1900" b="1" dirty="0" err="1"/>
              <a:t>berisikan</a:t>
            </a:r>
            <a:r>
              <a:rPr lang="en-US" sz="1900" b="1" dirty="0"/>
              <a:t> </a:t>
            </a:r>
            <a:r>
              <a:rPr lang="en-US" sz="1900" b="1" dirty="0" err="1"/>
              <a:t>nomor</a:t>
            </a:r>
            <a:r>
              <a:rPr lang="en-US" sz="1900" b="1" dirty="0"/>
              <a:t> </a:t>
            </a:r>
            <a:r>
              <a:rPr lang="en-US" sz="1900" b="1" dirty="0" err="1"/>
              <a:t>soal</a:t>
            </a:r>
            <a:r>
              <a:rPr lang="en-US" sz="1900" b="1" dirty="0"/>
              <a:t>.</a:t>
            </a:r>
            <a:endParaRPr lang="en-ID" sz="1900" b="1" dirty="0"/>
          </a:p>
          <a:p>
            <a:pPr marL="339725" indent="-339725" algn="just">
              <a:spcBef>
                <a:spcPts val="0"/>
              </a:spcBef>
              <a:buAutoNum type="alphaLcPeriod"/>
            </a:pPr>
            <a:r>
              <a:rPr lang="en-US" sz="1900" b="1" dirty="0" err="1"/>
              <a:t>Pada</a:t>
            </a:r>
            <a:r>
              <a:rPr lang="en-US" sz="1900" b="1" dirty="0"/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meja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soal</a:t>
            </a:r>
            <a:r>
              <a:rPr lang="en-US" sz="1900" b="1" dirty="0"/>
              <a:t> </a:t>
            </a:r>
            <a:r>
              <a:rPr lang="en-US" sz="1900" b="1" dirty="0" err="1"/>
              <a:t>terdapat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yang </a:t>
            </a:r>
            <a:r>
              <a:rPr lang="en-US" sz="1900" b="1" dirty="0" err="1"/>
              <a:t>berisikan</a:t>
            </a:r>
            <a:r>
              <a:rPr lang="en-US" sz="1900" b="1" dirty="0"/>
              <a:t> </a:t>
            </a:r>
            <a:r>
              <a:rPr lang="en-US" sz="1900" b="1" dirty="0" err="1"/>
              <a:t>soal</a:t>
            </a:r>
            <a:r>
              <a:rPr lang="en-US" sz="1900" b="1" dirty="0"/>
              <a:t> </a:t>
            </a:r>
            <a:r>
              <a:rPr lang="en-US" sz="1900" b="1" dirty="0" err="1"/>
              <a:t>kasus</a:t>
            </a:r>
            <a:r>
              <a:rPr lang="en-US" sz="1900" b="1" dirty="0"/>
              <a:t> </a:t>
            </a:r>
            <a:r>
              <a:rPr lang="en-US" sz="1900" b="1" dirty="0" err="1"/>
              <a:t>mengenai</a:t>
            </a:r>
            <a:r>
              <a:rPr lang="en-US" sz="1900" b="1" dirty="0"/>
              <a:t> </a:t>
            </a:r>
            <a:r>
              <a:rPr lang="en-US" sz="1900" b="1" dirty="0" err="1"/>
              <a:t>materi</a:t>
            </a:r>
            <a:r>
              <a:rPr lang="en-US" sz="1900" b="1" dirty="0"/>
              <a:t> Ayo </a:t>
            </a:r>
            <a:r>
              <a:rPr lang="en-US" sz="1900" b="1" dirty="0" err="1"/>
              <a:t>Siaga</a:t>
            </a:r>
            <a:r>
              <a:rPr lang="en-ID" sz="1900" b="1" dirty="0"/>
              <a:t> </a:t>
            </a:r>
            <a:r>
              <a:rPr lang="en-US" sz="1900" b="1" dirty="0" err="1"/>
              <a:t>Bencana</a:t>
            </a:r>
            <a:r>
              <a:rPr lang="en-US" sz="1900" b="1" dirty="0"/>
              <a:t>.</a:t>
            </a:r>
            <a:endParaRPr lang="en-ID" sz="1900" b="1" dirty="0"/>
          </a:p>
          <a:p>
            <a:pPr marL="339725" indent="-339725" algn="just">
              <a:spcBef>
                <a:spcPts val="0"/>
              </a:spcBef>
              <a:buAutoNum type="alphaLcPeriod"/>
            </a:pPr>
            <a:r>
              <a:rPr lang="en-US" sz="1900" b="1" dirty="0" err="1"/>
              <a:t>Pada</a:t>
            </a:r>
            <a:r>
              <a:rPr lang="en-US" sz="1900" b="1" dirty="0"/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papan</a:t>
            </a:r>
            <a:r>
              <a:rPr lang="en-US" sz="1900" b="1" dirty="0"/>
              <a:t> </a:t>
            </a:r>
            <a:r>
              <a:rPr lang="en-US" sz="1900" b="1" dirty="0" err="1"/>
              <a:t>terdapat</a:t>
            </a:r>
            <a:r>
              <a:rPr lang="en-US" sz="1900" b="1" dirty="0"/>
              <a:t> </a:t>
            </a:r>
            <a:r>
              <a:rPr lang="en-US" sz="1900" b="1" dirty="0" err="1"/>
              <a:t>jawaban</a:t>
            </a:r>
            <a:r>
              <a:rPr lang="en-US" sz="1900" b="1" dirty="0"/>
              <a:t> </a:t>
            </a:r>
            <a:r>
              <a:rPr lang="en-US" sz="1900" b="1" dirty="0" err="1"/>
              <a:t>dari</a:t>
            </a:r>
            <a:r>
              <a:rPr lang="en-US" sz="1900" b="1" dirty="0"/>
              <a:t> </a:t>
            </a:r>
            <a:r>
              <a:rPr lang="en-US" sz="1900" b="1" dirty="0" err="1"/>
              <a:t>soal</a:t>
            </a:r>
            <a:r>
              <a:rPr lang="en-US" sz="1900" b="1" dirty="0"/>
              <a:t> </a:t>
            </a:r>
            <a:r>
              <a:rPr lang="en-US" sz="1900" b="1" dirty="0" err="1"/>
              <a:t>tersebut</a:t>
            </a:r>
            <a:r>
              <a:rPr lang="en-US" sz="1900" b="1" dirty="0"/>
              <a:t> yang </a:t>
            </a:r>
            <a:r>
              <a:rPr lang="en-US" sz="1900" b="1" dirty="0" err="1"/>
              <a:t>disusun</a:t>
            </a:r>
            <a:r>
              <a:rPr lang="en-US" sz="1900" b="1" dirty="0"/>
              <a:t> </a:t>
            </a:r>
            <a:r>
              <a:rPr lang="en-US" sz="1900" b="1" dirty="0" err="1"/>
              <a:t>seperti</a:t>
            </a:r>
            <a:r>
              <a:rPr lang="en-US" sz="1900" b="1" dirty="0"/>
              <a:t>  </a:t>
            </a:r>
            <a:r>
              <a:rPr lang="en-US" sz="1900" b="1" dirty="0" err="1"/>
              <a:t>gambar</a:t>
            </a:r>
            <a:r>
              <a:rPr lang="en-US" sz="1900" b="1" dirty="0"/>
              <a:t> di samping.</a:t>
            </a:r>
          </a:p>
          <a:p>
            <a:pPr marL="339725" indent="-339725" algn="just">
              <a:spcBef>
                <a:spcPts val="0"/>
              </a:spcBef>
              <a:buAutoNum type="alphaLcPeriod"/>
            </a:pPr>
            <a:r>
              <a:rPr lang="en-US" sz="1900" b="1" dirty="0">
                <a:sym typeface="+mn-ea"/>
              </a:rPr>
              <a:t>Pada </a:t>
            </a:r>
            <a:r>
              <a:rPr lang="en-US" sz="1900" b="1" dirty="0">
                <a:solidFill>
                  <a:srgbClr val="FF0000"/>
                </a:solidFill>
                <a:sym typeface="+mn-ea"/>
              </a:rPr>
              <a:t>meja nomor soal</a:t>
            </a:r>
            <a:r>
              <a:rPr lang="en-US" sz="1900" b="1" dirty="0">
                <a:sym typeface="+mn-ea"/>
              </a:rPr>
              <a:t>, peserta mengambil nomor soal kemudian meletakkan nya di </a:t>
            </a:r>
            <a:r>
              <a:rPr lang="en-US" sz="1900" b="1" dirty="0">
                <a:solidFill>
                  <a:srgbClr val="FF0000"/>
                </a:solidFill>
                <a:sym typeface="+mn-ea"/>
              </a:rPr>
              <a:t>kotak nomor soal</a:t>
            </a:r>
            <a:r>
              <a:rPr lang="en-US" sz="1900" b="1" dirty="0">
                <a:sym typeface="+mn-ea"/>
              </a:rPr>
              <a:t> yang lain.</a:t>
            </a:r>
          </a:p>
          <a:p>
            <a:pPr marL="339725" indent="-339725" algn="just">
              <a:spcBef>
                <a:spcPts val="0"/>
              </a:spcBef>
              <a:buAutoNum type="alphaLcPeriod"/>
            </a:pPr>
            <a:r>
              <a:rPr lang="en-US" sz="1900" b="1" dirty="0">
                <a:sym typeface="+mn-ea"/>
              </a:rPr>
              <a:t>Setelah itu, peserta mengambil soal yang sesuai nomor soal di</a:t>
            </a:r>
            <a:r>
              <a:rPr lang="en-US" sz="19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sym typeface="+mn-ea"/>
              </a:rPr>
              <a:t>meja</a:t>
            </a:r>
            <a:r>
              <a:rPr lang="en-US" sz="19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sym typeface="+mn-ea"/>
              </a:rPr>
              <a:t>soal</a:t>
            </a:r>
            <a:r>
              <a:rPr lang="en-US" sz="1900" b="1" dirty="0">
                <a:sym typeface="+mn-ea"/>
              </a:rPr>
              <a:t> </a:t>
            </a:r>
            <a:r>
              <a:rPr lang="en-US" sz="1900" b="1" dirty="0" err="1">
                <a:sym typeface="+mn-ea"/>
              </a:rPr>
              <a:t>kemudian</a:t>
            </a:r>
            <a:r>
              <a:rPr lang="en-US" sz="1900" b="1" dirty="0">
                <a:sym typeface="+mn-ea"/>
              </a:rPr>
              <a:t>, peserta menjodohkan soal dengan jawaban yang ada di </a:t>
            </a:r>
            <a:r>
              <a:rPr lang="en-US" sz="1900" b="1" dirty="0">
                <a:solidFill>
                  <a:srgbClr val="FF0000"/>
                </a:solidFill>
                <a:sym typeface="+mn-ea"/>
              </a:rPr>
              <a:t>papan</a:t>
            </a:r>
            <a:r>
              <a:rPr lang="en-US" sz="1900" b="1" dirty="0">
                <a:sym typeface="+mn-ea"/>
              </a:rPr>
              <a:t>.</a:t>
            </a:r>
            <a:endParaRPr lang="en-US" sz="1900" b="1" dirty="0"/>
          </a:p>
          <a:p>
            <a:pPr marL="339725" indent="-339725" algn="just">
              <a:spcBef>
                <a:spcPts val="0"/>
              </a:spcBef>
              <a:buAutoNum type="alphaLcPeriod"/>
            </a:pPr>
            <a:endParaRPr lang="en-US" sz="1900" b="1" dirty="0"/>
          </a:p>
        </p:txBody>
      </p:sp>
      <p:pic>
        <p:nvPicPr>
          <p:cNvPr id="6" name="Content Placeholder 3" descr="Petunjuk-Teknis-Kategori-PMR-WIRA-Volunteer-Week-7 fix - Wor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43118" r="39360" b="28976"/>
          <a:stretch>
            <a:fillRect/>
          </a:stretch>
        </p:blipFill>
        <p:spPr>
          <a:xfrm>
            <a:off x="10793" y="1300091"/>
            <a:ext cx="3762511" cy="2371132"/>
          </a:xfrm>
          <a:prstGeom prst="rect">
            <a:avLst/>
          </a:prstGeom>
        </p:spPr>
      </p:pic>
      <p:pic>
        <p:nvPicPr>
          <p:cNvPr id="7" name="Content Placeholder 3" descr="Petunjuk-Teknis-Kategori-PMR-WIRA-Volunteer-Week-7 fix - Wor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5" t="43118" r="26648" b="28976"/>
          <a:stretch>
            <a:fillRect/>
          </a:stretch>
        </p:blipFill>
        <p:spPr>
          <a:xfrm>
            <a:off x="1423460" y="3671223"/>
            <a:ext cx="1748842" cy="231265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542" y="537883"/>
            <a:ext cx="4889952" cy="51189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+mj-lt"/>
              <a:buNone/>
            </a:pPr>
            <a:endParaRPr lang="en-US" sz="1800" b="1" dirty="0">
              <a:sym typeface="+mn-ea"/>
            </a:endParaRPr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1800" b="1" dirty="0">
                <a:sym typeface="+mn-ea"/>
              </a:rPr>
              <a:t>Peserta berbaris di belakang meja nomor soal dan permainan dilakukan </a:t>
            </a:r>
            <a:r>
              <a:rPr lang="en-US" sz="1800" b="1" dirty="0" err="1">
                <a:sym typeface="+mn-ea"/>
              </a:rPr>
              <a:t>selama</a:t>
            </a:r>
            <a:r>
              <a:rPr lang="en-US" sz="1800" b="1" dirty="0">
                <a:sym typeface="+mn-ea"/>
              </a:rPr>
              <a:t> 7</a:t>
            </a:r>
            <a:r>
              <a:rPr lang="en-ID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menit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dimulai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setelah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peserta</a:t>
            </a:r>
            <a:r>
              <a:rPr lang="en-US" sz="1800" b="1" dirty="0">
                <a:sym typeface="+mn-ea"/>
              </a:rPr>
              <a:t> </a:t>
            </a:r>
            <a:r>
              <a:rPr lang="en-US" sz="1800" b="1" dirty="0" err="1">
                <a:sym typeface="+mn-ea"/>
              </a:rPr>
              <a:t>mengatakan</a:t>
            </a:r>
            <a:r>
              <a:rPr lang="en-US" sz="1800" b="1" dirty="0">
                <a:sym typeface="+mn-ea"/>
              </a:rPr>
              <a:t> “</a:t>
            </a:r>
            <a:r>
              <a:rPr lang="en-US" sz="1800" b="1" dirty="0" err="1">
                <a:sym typeface="+mn-ea"/>
              </a:rPr>
              <a:t>Mulai</a:t>
            </a:r>
            <a:r>
              <a:rPr lang="en-US" sz="1800" b="1" dirty="0">
                <a:sym typeface="+mn-ea"/>
              </a:rPr>
              <a:t>”.</a:t>
            </a:r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1800" b="1" dirty="0" err="1"/>
              <a:t>Permainan ini dilakukan secara bergantian dimulai dari posisi 1, 2 kemudian 3.</a:t>
            </a:r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1800" b="1" dirty="0" err="1">
                <a:sym typeface="+mn-ea"/>
              </a:rPr>
              <a:t>Satu peserta menyelesaikan permainan terlebih dahulu kemudian dilanjutkan dengan peserta selanjutnya.</a:t>
            </a:r>
            <a:endParaRPr lang="en-ID" sz="1800" b="1" dirty="0"/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1800" b="1" dirty="0" err="1"/>
              <a:t>Terdapat</a:t>
            </a:r>
            <a:r>
              <a:rPr lang="en-US" sz="1800" b="1" dirty="0"/>
              <a:t> </a:t>
            </a:r>
            <a:r>
              <a:rPr lang="en-US" sz="1800" b="1" dirty="0" err="1"/>
              <a:t>waktu</a:t>
            </a:r>
            <a:r>
              <a:rPr lang="en-US" sz="1800" b="1" dirty="0"/>
              <a:t> 2 </a:t>
            </a:r>
            <a:r>
              <a:rPr lang="en-US" sz="1800" b="1" dirty="0" err="1"/>
              <a:t>menit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penjelasan</a:t>
            </a:r>
            <a:r>
              <a:rPr lang="en-US" sz="1800" b="1" dirty="0"/>
              <a:t>.</a:t>
            </a:r>
            <a:endParaRPr lang="en-ID" sz="1800" b="1" dirty="0"/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1800" b="1" dirty="0" err="1"/>
              <a:t>Setiap</a:t>
            </a:r>
            <a:r>
              <a:rPr lang="en-US" sz="1800" b="1" dirty="0"/>
              <a:t> </a:t>
            </a:r>
            <a:r>
              <a:rPr lang="en-US" sz="1800" b="1" dirty="0" err="1"/>
              <a:t>pertanyaan</a:t>
            </a:r>
            <a:r>
              <a:rPr lang="en-US" sz="1800" b="1" dirty="0"/>
              <a:t> yang </a:t>
            </a:r>
            <a:r>
              <a:rPr lang="en-US" sz="1800" b="1" dirty="0" err="1"/>
              <a:t>dijawab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benar</a:t>
            </a:r>
            <a:r>
              <a:rPr lang="en-US" sz="1800" b="1" dirty="0"/>
              <a:t>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mendapatkan</a:t>
            </a:r>
            <a:r>
              <a:rPr lang="en-US" sz="1800" b="1" dirty="0"/>
              <a:t> 10 </a:t>
            </a:r>
            <a:r>
              <a:rPr lang="en-US" sz="1800" b="1" dirty="0" err="1"/>
              <a:t>poin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0 </a:t>
            </a:r>
            <a:r>
              <a:rPr lang="en-US" sz="1800" b="1" dirty="0" err="1"/>
              <a:t>poin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jawaban</a:t>
            </a:r>
            <a:r>
              <a:rPr lang="en-US" sz="1800" b="1" dirty="0"/>
              <a:t> yang </a:t>
            </a:r>
            <a:r>
              <a:rPr lang="en-US" sz="1800" b="1" dirty="0" err="1"/>
              <a:t>salah</a:t>
            </a:r>
            <a:r>
              <a:rPr lang="en-US" sz="1800" b="1" dirty="0"/>
              <a:t>.</a:t>
            </a:r>
            <a:endParaRPr lang="en-ID" sz="1800" b="1" dirty="0"/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 startAt="8"/>
            </a:pPr>
            <a:r>
              <a:rPr lang="en-US" sz="1800" b="1" dirty="0" err="1"/>
              <a:t>Apabila</a:t>
            </a:r>
            <a:r>
              <a:rPr lang="en-US" sz="1800" b="1" dirty="0"/>
              <a:t> </a:t>
            </a: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telah</a:t>
            </a:r>
            <a:r>
              <a:rPr lang="en-US" sz="1800" b="1" dirty="0"/>
              <a:t> </a:t>
            </a:r>
            <a:r>
              <a:rPr lang="en-US" sz="1800" b="1" dirty="0" err="1"/>
              <a:t>selesai</a:t>
            </a:r>
            <a:r>
              <a:rPr lang="en-US" sz="1800" b="1" dirty="0"/>
              <a:t>, </a:t>
            </a: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tidak diperbolehkan untuk</a:t>
            </a:r>
            <a:r>
              <a:rPr lang="en-US" sz="1800" b="1" dirty="0"/>
              <a:t> </a:t>
            </a:r>
            <a:r>
              <a:rPr lang="en-US" sz="1800" b="1" dirty="0" err="1"/>
              <a:t>megecek</a:t>
            </a:r>
            <a:r>
              <a:rPr lang="en-US" sz="1800" b="1" dirty="0"/>
              <a:t> </a:t>
            </a:r>
            <a:r>
              <a:rPr lang="en-US" sz="1800" b="1" dirty="0" err="1"/>
              <a:t>kembali</a:t>
            </a:r>
            <a:r>
              <a:rPr lang="en-US" sz="1800" b="1" dirty="0"/>
              <a:t> </a:t>
            </a:r>
            <a:r>
              <a:rPr lang="en-US" sz="1800" b="1" dirty="0" err="1"/>
              <a:t>pekerjaannya.</a:t>
            </a:r>
          </a:p>
        </p:txBody>
      </p:sp>
      <p:pic>
        <p:nvPicPr>
          <p:cNvPr id="4" name="Content Placeholder 3" descr="Petunjuk-Teknis-Kategori-PMR-WIRA-Volunteer-Week-7 fix - Wor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4" t="43118" r="39360" b="28976"/>
          <a:stretch>
            <a:fillRect/>
          </a:stretch>
        </p:blipFill>
        <p:spPr>
          <a:xfrm>
            <a:off x="1" y="683893"/>
            <a:ext cx="3965541" cy="2499081"/>
          </a:xfrm>
          <a:prstGeom prst="rect">
            <a:avLst/>
          </a:prstGeom>
        </p:spPr>
      </p:pic>
      <p:pic>
        <p:nvPicPr>
          <p:cNvPr id="5" name="Content Placeholder 3" descr="Petunjuk-Teknis-Kategori-PMR-WIRA-Volunteer-Week-7 fix - Wor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5" t="43118" r="26648" b="28976"/>
          <a:stretch>
            <a:fillRect/>
          </a:stretch>
        </p:blipFill>
        <p:spPr>
          <a:xfrm>
            <a:off x="1434549" y="3329173"/>
            <a:ext cx="2019092" cy="267003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5407"/>
            <a:ext cx="6401333" cy="87507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POS 4 : Donor </a:t>
            </a:r>
            <a:r>
              <a:rPr lang="en-US" sz="4000" b="1" dirty="0" err="1">
                <a:latin typeface="+mn-lt"/>
              </a:rPr>
              <a:t>Darah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(15%)</a:t>
            </a:r>
          </a:p>
        </p:txBody>
      </p:sp>
      <p:pic>
        <p:nvPicPr>
          <p:cNvPr id="4" name="Content Placeholder 3" descr="Petunjuk-Teknis-Kategori-PMR-WIRA-Volunteer-Week-7 fix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39478" r="28608" b="15628"/>
          <a:stretch>
            <a:fillRect/>
          </a:stretch>
        </p:blipFill>
        <p:spPr>
          <a:xfrm>
            <a:off x="-99301" y="1474504"/>
            <a:ext cx="3958876" cy="2350887"/>
          </a:xfrm>
        </p:spPr>
      </p:pic>
      <p:sp>
        <p:nvSpPr>
          <p:cNvPr id="5" name="Content Placeholder 2"/>
          <p:cNvSpPr txBox="1"/>
          <p:nvPr/>
        </p:nvSpPr>
        <p:spPr>
          <a:xfrm>
            <a:off x="3958876" y="1048871"/>
            <a:ext cx="5039758" cy="4911800"/>
          </a:xfrm>
          <a:prstGeom prst="rect">
            <a:avLst/>
          </a:prstGeom>
        </p:spPr>
        <p:txBody>
          <a:bodyPr vert="horz" lIns="60365" tIns="30183" rIns="60365" bIns="3018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pos</a:t>
            </a:r>
            <a:r>
              <a:rPr lang="en-US" sz="1800" b="1" dirty="0"/>
              <a:t> </a:t>
            </a:r>
            <a:r>
              <a:rPr lang="en-US" sz="1800" b="1" dirty="0" err="1"/>
              <a:t>ini</a:t>
            </a:r>
            <a:r>
              <a:rPr lang="en-US" sz="1800" b="1" dirty="0"/>
              <a:t> </a:t>
            </a:r>
            <a:r>
              <a:rPr lang="en-US" sz="1800" b="1" dirty="0" err="1"/>
              <a:t>terdapat</a:t>
            </a:r>
            <a:r>
              <a:rPr lang="en-US" sz="1800" b="1" dirty="0"/>
              <a:t> </a:t>
            </a:r>
            <a:r>
              <a:rPr lang="en-US" sz="1800" b="1" dirty="0" err="1"/>
              <a:t>kartu</a:t>
            </a:r>
            <a:r>
              <a:rPr lang="en-US" sz="1800" b="1" dirty="0"/>
              <a:t> </a:t>
            </a:r>
            <a:r>
              <a:rPr lang="en-US" sz="1800" b="1" dirty="0" err="1"/>
              <a:t>bergambar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sebuah</a:t>
            </a:r>
            <a:r>
              <a:rPr lang="en-US" sz="1800" b="1" dirty="0"/>
              <a:t> </a:t>
            </a:r>
            <a:r>
              <a:rPr lang="en-US" sz="1800" b="1" dirty="0" err="1"/>
              <a:t>meja</a:t>
            </a:r>
            <a:r>
              <a:rPr lang="en-US" sz="1800" b="1" dirty="0"/>
              <a:t>.</a:t>
            </a:r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menempati</a:t>
            </a:r>
            <a:r>
              <a:rPr lang="en-US" sz="1800" b="1" dirty="0"/>
              <a:t> </a:t>
            </a:r>
            <a:r>
              <a:rPr lang="en-US" sz="1800" b="1" dirty="0" err="1"/>
              <a:t>posisi</a:t>
            </a:r>
            <a:r>
              <a:rPr lang="en-US" sz="1800" b="1" dirty="0"/>
              <a:t> 1, 2, </a:t>
            </a:r>
            <a:r>
              <a:rPr lang="en-US" sz="1800" b="1" dirty="0" err="1"/>
              <a:t>dan</a:t>
            </a:r>
            <a:r>
              <a:rPr lang="en-US" sz="1800" b="1" dirty="0"/>
              <a:t> 3.</a:t>
            </a:r>
            <a:endParaRPr lang="en-ID" sz="1800" b="1" dirty="0"/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/>
              <a:t>Peserta</a:t>
            </a:r>
            <a:r>
              <a:rPr lang="en-US" sz="1800" b="1" dirty="0"/>
              <a:t>  1  </a:t>
            </a:r>
            <a:r>
              <a:rPr lang="en-US" sz="1800" b="1" dirty="0" err="1"/>
              <a:t>dan</a:t>
            </a:r>
            <a:r>
              <a:rPr lang="en-US" sz="1800" b="1" dirty="0"/>
              <a:t>  2  </a:t>
            </a:r>
            <a:r>
              <a:rPr lang="en-US" sz="1800" b="1" dirty="0" err="1"/>
              <a:t>mempunyai</a:t>
            </a:r>
            <a:r>
              <a:rPr lang="en-US" sz="1800" b="1" dirty="0"/>
              <a:t>  </a:t>
            </a:r>
            <a:r>
              <a:rPr lang="en-US" sz="1800" b="1" dirty="0" err="1"/>
              <a:t>kartu</a:t>
            </a:r>
            <a:r>
              <a:rPr lang="en-US" sz="1800" b="1" dirty="0"/>
              <a:t>  </a:t>
            </a:r>
            <a:r>
              <a:rPr lang="en-US" sz="1800" b="1" dirty="0" err="1"/>
              <a:t>bergambar</a:t>
            </a:r>
            <a:r>
              <a:rPr lang="en-US" sz="1800" b="1" dirty="0"/>
              <a:t>  yang  </a:t>
            </a:r>
            <a:r>
              <a:rPr lang="en-US" sz="1800" b="1" dirty="0" err="1"/>
              <a:t>isinya</a:t>
            </a:r>
            <a:r>
              <a:rPr lang="en-US" sz="1800" b="1" dirty="0"/>
              <a:t>  </a:t>
            </a:r>
            <a:r>
              <a:rPr lang="en-US" sz="1800" b="1" dirty="0" err="1"/>
              <a:t>sama</a:t>
            </a:r>
            <a:r>
              <a:rPr lang="en-US" sz="1800" b="1" dirty="0"/>
              <a:t>  </a:t>
            </a:r>
            <a:r>
              <a:rPr lang="en-US" sz="1800" b="1" dirty="0" err="1"/>
              <a:t>tetapi</a:t>
            </a:r>
            <a:r>
              <a:rPr lang="en-US" sz="1800" b="1" dirty="0"/>
              <a:t>  </a:t>
            </a:r>
            <a:r>
              <a:rPr lang="en-US" sz="1800" b="1" dirty="0" err="1"/>
              <a:t>tatanannya</a:t>
            </a:r>
            <a:r>
              <a:rPr lang="en-US" sz="1800" b="1" dirty="0"/>
              <a:t> </a:t>
            </a:r>
            <a:r>
              <a:rPr lang="en-US" sz="1800" b="1" dirty="0" err="1"/>
              <a:t>berbeda</a:t>
            </a:r>
            <a:r>
              <a:rPr lang="en-US" sz="1800" b="1" dirty="0"/>
              <a:t>.</a:t>
            </a:r>
            <a:endParaRPr lang="en-ID" sz="1800" b="1" dirty="0"/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meja</a:t>
            </a:r>
            <a:r>
              <a:rPr lang="en-US" sz="1800" b="1" dirty="0"/>
              <a:t> </a:t>
            </a:r>
            <a:r>
              <a:rPr lang="en-US" sz="1800" b="1" dirty="0" err="1"/>
              <a:t>tersebut</a:t>
            </a:r>
            <a:r>
              <a:rPr lang="en-US" sz="1800" b="1" dirty="0"/>
              <a:t> </a:t>
            </a:r>
            <a:r>
              <a:rPr lang="en-US" sz="1800" b="1" dirty="0" err="1"/>
              <a:t>kartu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keadaan</a:t>
            </a:r>
            <a:r>
              <a:rPr lang="en-US" sz="1800" b="1" dirty="0"/>
              <a:t> </a:t>
            </a:r>
            <a:r>
              <a:rPr lang="en-US" sz="1800" b="1" dirty="0" err="1"/>
              <a:t>terbalik</a:t>
            </a:r>
            <a:r>
              <a:rPr lang="en-US" sz="1800" b="1" dirty="0"/>
              <a:t> (</a:t>
            </a:r>
            <a:r>
              <a:rPr lang="en-US" sz="1800" b="1" dirty="0" err="1"/>
              <a:t>gambar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diperlihatkan</a:t>
            </a:r>
            <a:r>
              <a:rPr lang="en-US" sz="1800" b="1" dirty="0"/>
              <a:t>).</a:t>
            </a:r>
            <a:endParaRPr lang="en-ID" sz="1800" b="1" dirty="0"/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/>
              <a:t>Peserta</a:t>
            </a:r>
            <a:r>
              <a:rPr lang="en-US" sz="1800" b="1" dirty="0"/>
              <a:t> 1 </a:t>
            </a:r>
            <a:r>
              <a:rPr lang="en-US" sz="1800" b="1" dirty="0" err="1"/>
              <a:t>dan</a:t>
            </a:r>
            <a:r>
              <a:rPr lang="en-US" sz="1800" b="1" dirty="0"/>
              <a:t> 2 </a:t>
            </a:r>
            <a:r>
              <a:rPr lang="en-US" sz="1800" b="1" dirty="0" err="1"/>
              <a:t>diharuskan</a:t>
            </a:r>
            <a:r>
              <a:rPr lang="en-US" sz="1800" b="1" dirty="0"/>
              <a:t> </a:t>
            </a:r>
            <a:r>
              <a:rPr lang="en-US" sz="1800" b="1" dirty="0" err="1"/>
              <a:t>mencari</a:t>
            </a:r>
            <a:r>
              <a:rPr lang="en-US" sz="1800" b="1" dirty="0"/>
              <a:t> </a:t>
            </a:r>
            <a:r>
              <a:rPr lang="en-US" sz="1800" b="1" dirty="0" err="1"/>
              <a:t>gambar</a:t>
            </a:r>
            <a:r>
              <a:rPr lang="en-US" sz="1800" b="1" dirty="0"/>
              <a:t> yang </a:t>
            </a:r>
            <a:r>
              <a:rPr lang="en-US" sz="1800" b="1" dirty="0" err="1"/>
              <a:t>sama</a:t>
            </a:r>
            <a:r>
              <a:rPr lang="en-US" sz="1800" b="1" dirty="0"/>
              <a:t> (</a:t>
            </a:r>
            <a:r>
              <a:rPr lang="en-US" sz="1800" b="1" dirty="0" err="1"/>
              <a:t>sepasang</a:t>
            </a:r>
            <a:r>
              <a:rPr lang="en-US" sz="1800" b="1" dirty="0"/>
              <a:t>)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sekian</a:t>
            </a:r>
            <a:r>
              <a:rPr lang="en-US" sz="1800" b="1" dirty="0"/>
              <a:t> </a:t>
            </a:r>
            <a:r>
              <a:rPr lang="en-US" sz="1800" b="1" dirty="0" err="1"/>
              <a:t>kartu</a:t>
            </a:r>
            <a:r>
              <a:rPr lang="en-US" sz="1800" b="1" dirty="0"/>
              <a:t> yang </a:t>
            </a:r>
            <a:r>
              <a:rPr lang="en-US" sz="1800" b="1" dirty="0" err="1"/>
              <a:t>ditata</a:t>
            </a:r>
            <a:r>
              <a:rPr lang="en-US" sz="1800" b="1" dirty="0"/>
              <a:t> </a:t>
            </a:r>
            <a:r>
              <a:rPr lang="en-US" sz="1800" b="1" dirty="0" err="1"/>
              <a:t>seperti</a:t>
            </a:r>
            <a:r>
              <a:rPr lang="en-US" sz="1800" b="1" dirty="0"/>
              <a:t> </a:t>
            </a:r>
            <a:r>
              <a:rPr lang="en-US" sz="1800" b="1" dirty="0" err="1"/>
              <a:t>gambar</a:t>
            </a:r>
            <a:r>
              <a:rPr lang="en-US" sz="1800" b="1" dirty="0"/>
              <a:t> di </a:t>
            </a:r>
            <a:r>
              <a:rPr lang="en-US" sz="1800" b="1" dirty="0" err="1"/>
              <a:t>atas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cara</a:t>
            </a:r>
            <a:r>
              <a:rPr lang="en-US" sz="1800" b="1" dirty="0"/>
              <a:t> </a:t>
            </a:r>
            <a:r>
              <a:rPr lang="en-US" sz="1800" b="1" dirty="0" err="1"/>
              <a:t>membuka</a:t>
            </a:r>
            <a:r>
              <a:rPr lang="en-US" sz="1800" b="1" dirty="0"/>
              <a:t> </a:t>
            </a:r>
            <a:r>
              <a:rPr lang="en-US" sz="1800" b="1" dirty="0" err="1"/>
              <a:t>masing-masing</a:t>
            </a:r>
            <a:r>
              <a:rPr lang="en-US" sz="1800" b="1" dirty="0"/>
              <a:t> 1 </a:t>
            </a:r>
            <a:r>
              <a:rPr lang="en-US" sz="1800" b="1" dirty="0" err="1"/>
              <a:t>kartu</a:t>
            </a:r>
            <a:r>
              <a:rPr lang="en-US" sz="1800" b="1" dirty="0"/>
              <a:t> yang </a:t>
            </a:r>
            <a:r>
              <a:rPr lang="en-US" sz="1800" b="1" dirty="0" err="1"/>
              <a:t>menurutnya</a:t>
            </a:r>
            <a:r>
              <a:rPr lang="en-US" sz="1800" b="1" dirty="0"/>
              <a:t>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gambar</a:t>
            </a:r>
            <a:r>
              <a:rPr lang="en-US" sz="1800" b="1" dirty="0"/>
              <a:t> yang </a:t>
            </a:r>
            <a:r>
              <a:rPr lang="en-US" sz="1800" b="1" dirty="0" err="1"/>
              <a:t>sama</a:t>
            </a:r>
            <a:r>
              <a:rPr lang="en-US" sz="1800" b="1" dirty="0"/>
              <a:t>.</a:t>
            </a:r>
            <a:endParaRPr lang="en-ID" sz="1800" b="1" dirty="0"/>
          </a:p>
          <a:p>
            <a:pPr marL="177165" indent="-177165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/>
              <a:t>Sebelum</a:t>
            </a:r>
            <a:r>
              <a:rPr lang="en-US" sz="1800" b="1" dirty="0"/>
              <a:t> </a:t>
            </a:r>
            <a:r>
              <a:rPr lang="en-US" sz="1800" b="1" dirty="0" err="1"/>
              <a:t>dimulai</a:t>
            </a:r>
            <a:r>
              <a:rPr lang="en-US" sz="1800" b="1" dirty="0"/>
              <a:t>, </a:t>
            </a:r>
            <a:r>
              <a:rPr lang="en-US" sz="1800" b="1" dirty="0" err="1"/>
              <a:t>peserta</a:t>
            </a:r>
            <a:r>
              <a:rPr lang="en-US" sz="1800" b="1" dirty="0"/>
              <a:t> 1 </a:t>
            </a:r>
            <a:r>
              <a:rPr lang="en-US" sz="1800" b="1" dirty="0" err="1"/>
              <a:t>dan</a:t>
            </a:r>
            <a:r>
              <a:rPr lang="en-US" sz="1800" b="1" dirty="0"/>
              <a:t> 2 </a:t>
            </a:r>
            <a:r>
              <a:rPr lang="en-US" sz="1800" b="1" dirty="0" err="1"/>
              <a:t>diberi</a:t>
            </a:r>
            <a:r>
              <a:rPr lang="en-US" sz="1800" b="1" dirty="0"/>
              <a:t> </a:t>
            </a:r>
            <a:r>
              <a:rPr lang="en-US" sz="1800" b="1" dirty="0" err="1"/>
              <a:t>waktu</a:t>
            </a:r>
            <a:r>
              <a:rPr lang="en-US" sz="1800" b="1" dirty="0"/>
              <a:t> </a:t>
            </a:r>
            <a:r>
              <a:rPr lang="en-US" sz="1800" b="1" dirty="0" err="1"/>
              <a:t>selama</a:t>
            </a:r>
            <a:r>
              <a:rPr lang="en-US" sz="1800" b="1" dirty="0"/>
              <a:t> 30 detik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melihat</a:t>
            </a:r>
            <a:r>
              <a:rPr lang="en-US" sz="1800" b="1" dirty="0"/>
              <a:t> </a:t>
            </a:r>
            <a:r>
              <a:rPr lang="en-US" sz="1800" b="1" dirty="0" err="1"/>
              <a:t>peta</a:t>
            </a:r>
            <a:r>
              <a:rPr lang="en-US" sz="1800" b="1" dirty="0"/>
              <a:t> </a:t>
            </a:r>
            <a:r>
              <a:rPr lang="en-US" sz="1800" b="1" dirty="0" err="1"/>
              <a:t>gambar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kartu</a:t>
            </a:r>
            <a:r>
              <a:rPr lang="en-US" sz="1800" b="1" dirty="0"/>
              <a:t> yang </a:t>
            </a:r>
            <a:r>
              <a:rPr lang="en-US" sz="1800" b="1" dirty="0" err="1"/>
              <a:t>telah</a:t>
            </a:r>
            <a:r>
              <a:rPr lang="en-US" sz="1800" b="1" dirty="0"/>
              <a:t> </a:t>
            </a:r>
            <a:r>
              <a:rPr lang="en-US" sz="1800" b="1" dirty="0" err="1"/>
              <a:t>ditata</a:t>
            </a:r>
            <a:r>
              <a:rPr lang="en-US" sz="1800" b="1" dirty="0"/>
              <a:t>.</a:t>
            </a:r>
            <a:endParaRPr lang="en-ID" sz="18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796899"/>
            <a:ext cx="4681489" cy="4891207"/>
          </a:xfrm>
        </p:spPr>
        <p:txBody>
          <a:bodyPr>
            <a:noAutofit/>
          </a:bodyPr>
          <a:lstStyle/>
          <a:p>
            <a:pPr marL="177165" indent="-177165" algn="just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6"/>
            </a:pPr>
            <a:r>
              <a:rPr lang="en-US" sz="1900" b="1" dirty="0" err="1"/>
              <a:t>Selama</a:t>
            </a:r>
            <a:r>
              <a:rPr lang="en-US" sz="1900" b="1" dirty="0"/>
              <a:t>  5  </a:t>
            </a:r>
            <a:r>
              <a:rPr lang="en-US" sz="1900" b="1" dirty="0" err="1"/>
              <a:t>detik</a:t>
            </a:r>
            <a:r>
              <a:rPr lang="en-US" sz="1900" b="1" dirty="0"/>
              <a:t>  </a:t>
            </a:r>
            <a:r>
              <a:rPr lang="en-US" sz="1900" b="1" dirty="0" err="1"/>
              <a:t>peserta</a:t>
            </a:r>
            <a:r>
              <a:rPr lang="en-US" sz="1900" b="1" dirty="0"/>
              <a:t>  1  </a:t>
            </a:r>
            <a:r>
              <a:rPr lang="en-US" sz="1900" b="1" dirty="0" err="1"/>
              <a:t>dan</a:t>
            </a:r>
            <a:r>
              <a:rPr lang="en-US" sz="1900" b="1" dirty="0"/>
              <a:t>  2  </a:t>
            </a:r>
            <a:r>
              <a:rPr lang="en-US" sz="1900" b="1" dirty="0" err="1"/>
              <a:t>sudah</a:t>
            </a:r>
            <a:r>
              <a:rPr lang="en-US" sz="1900" b="1" dirty="0"/>
              <a:t>  </a:t>
            </a:r>
            <a:r>
              <a:rPr lang="en-US" sz="1900" b="1" dirty="0" err="1"/>
              <a:t>harus</a:t>
            </a:r>
            <a:r>
              <a:rPr lang="en-US" sz="1900" b="1" dirty="0"/>
              <a:t>  </a:t>
            </a:r>
            <a:r>
              <a:rPr lang="en-US" sz="1900" b="1" dirty="0" err="1"/>
              <a:t>membuka</a:t>
            </a:r>
            <a:r>
              <a:rPr lang="en-US" sz="1900" b="1" dirty="0"/>
              <a:t>  </a:t>
            </a:r>
            <a:r>
              <a:rPr lang="en-US" sz="1900" b="1" dirty="0" err="1"/>
              <a:t>kartu</a:t>
            </a:r>
            <a:r>
              <a:rPr lang="en-US" sz="1900" b="1" dirty="0"/>
              <a:t>  yang  </a:t>
            </a:r>
            <a:r>
              <a:rPr lang="en-US" sz="1900" b="1" dirty="0" err="1"/>
              <a:t>menurutnya</a:t>
            </a:r>
            <a:r>
              <a:rPr lang="en-US" sz="1900" b="1" dirty="0"/>
              <a:t> </a:t>
            </a:r>
            <a:r>
              <a:rPr lang="en-US" sz="1900" b="1" dirty="0" err="1"/>
              <a:t>merupakan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yang </a:t>
            </a:r>
            <a:r>
              <a:rPr lang="en-US" sz="1900" b="1" dirty="0" err="1"/>
              <a:t>sama.</a:t>
            </a:r>
            <a:endParaRPr lang="en-ID" sz="1900" b="1" dirty="0"/>
          </a:p>
          <a:p>
            <a:pPr marL="177165" indent="-177165" algn="just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6"/>
            </a:pPr>
            <a:r>
              <a:rPr lang="en-US" sz="1900" b="1" dirty="0" err="1"/>
              <a:t>Waktu</a:t>
            </a:r>
            <a:r>
              <a:rPr lang="en-US" sz="1900" b="1" dirty="0"/>
              <a:t> </a:t>
            </a:r>
            <a:r>
              <a:rPr lang="en-US" sz="1900" b="1" dirty="0" err="1"/>
              <a:t>permainan</a:t>
            </a:r>
            <a:r>
              <a:rPr lang="en-US" sz="1900" b="1" dirty="0"/>
              <a:t> </a:t>
            </a:r>
            <a:r>
              <a:rPr lang="en-US" sz="1900" b="1" dirty="0" err="1"/>
              <a:t>yaitu</a:t>
            </a:r>
            <a:r>
              <a:rPr lang="en-US" sz="1900" b="1" dirty="0"/>
              <a:t> 7 </a:t>
            </a:r>
            <a:r>
              <a:rPr lang="en-US" sz="1900" b="1" dirty="0" err="1"/>
              <a:t>menit</a:t>
            </a:r>
            <a:r>
              <a:rPr lang="en-US" sz="1900" b="1" dirty="0"/>
              <a:t> </a:t>
            </a:r>
            <a:r>
              <a:rPr lang="en-US" sz="1900" b="1" dirty="0" err="1"/>
              <a:t>dimulai</a:t>
            </a:r>
            <a:r>
              <a:rPr lang="en-US" sz="1900" b="1" dirty="0"/>
              <a:t> </a:t>
            </a:r>
            <a:r>
              <a:rPr lang="en-US" sz="1900" b="1" dirty="0" err="1"/>
              <a:t>setelah</a:t>
            </a:r>
            <a:r>
              <a:rPr lang="en-US" sz="1900" b="1" dirty="0"/>
              <a:t> </a:t>
            </a:r>
            <a:r>
              <a:rPr lang="en-US" sz="1900" b="1" dirty="0" err="1"/>
              <a:t>peserta</a:t>
            </a:r>
            <a:r>
              <a:rPr lang="en-US" sz="1900" b="1" dirty="0"/>
              <a:t> </a:t>
            </a:r>
            <a:r>
              <a:rPr lang="en-US" sz="1900" b="1" dirty="0" err="1"/>
              <a:t>mengatakan</a:t>
            </a:r>
            <a:r>
              <a:rPr lang="en-US" sz="1900" b="1" dirty="0"/>
              <a:t> “</a:t>
            </a:r>
            <a:r>
              <a:rPr lang="en-US" sz="1900" b="1" dirty="0" err="1"/>
              <a:t>Mulai</a:t>
            </a:r>
            <a:r>
              <a:rPr lang="en-US" sz="1900" b="1" dirty="0"/>
              <a:t>”.</a:t>
            </a:r>
            <a:endParaRPr lang="en-ID" sz="1900" b="1" dirty="0"/>
          </a:p>
          <a:p>
            <a:pPr marL="177165" indent="-177165" algn="just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6"/>
            </a:pPr>
            <a:r>
              <a:rPr lang="en-US" sz="1900" b="1" dirty="0" err="1"/>
              <a:t>Terdapat</a:t>
            </a:r>
            <a:r>
              <a:rPr lang="en-US" sz="1900" b="1" dirty="0"/>
              <a:t> </a:t>
            </a:r>
            <a:r>
              <a:rPr lang="en-US" sz="1900" b="1" dirty="0" err="1"/>
              <a:t>waktu</a:t>
            </a:r>
            <a:r>
              <a:rPr lang="en-US" sz="1900" b="1" dirty="0"/>
              <a:t> 2 </a:t>
            </a:r>
            <a:r>
              <a:rPr lang="en-US" sz="1900" b="1" dirty="0" err="1"/>
              <a:t>menit</a:t>
            </a:r>
            <a:r>
              <a:rPr lang="en-US" sz="1900" b="1" dirty="0"/>
              <a:t> </a:t>
            </a:r>
            <a:r>
              <a:rPr lang="en-US" sz="1900" b="1" dirty="0" err="1"/>
              <a:t>untuk</a:t>
            </a:r>
            <a:r>
              <a:rPr lang="en-US" sz="1900" b="1" dirty="0"/>
              <a:t> </a:t>
            </a:r>
            <a:r>
              <a:rPr lang="en-US" sz="1900" b="1" dirty="0" err="1"/>
              <a:t>penjelasan</a:t>
            </a:r>
            <a:r>
              <a:rPr lang="en-US" sz="1900" b="1" dirty="0"/>
              <a:t>.</a:t>
            </a:r>
          </a:p>
          <a:p>
            <a:pPr marL="177165" indent="-177165" algn="just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6"/>
            </a:pPr>
            <a:r>
              <a:rPr lang="en-US" sz="1900" b="1" dirty="0" err="1"/>
              <a:t>Jika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 yang </a:t>
            </a:r>
            <a:r>
              <a:rPr lang="en-US" sz="1900" b="1" dirty="0" err="1"/>
              <a:t>terbuka</a:t>
            </a:r>
            <a:r>
              <a:rPr lang="en-US" sz="1900" b="1" dirty="0"/>
              <a:t> </a:t>
            </a:r>
            <a:r>
              <a:rPr lang="en-US" sz="1900" b="1" dirty="0" err="1"/>
              <a:t>merupakan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 yang </a:t>
            </a:r>
            <a:r>
              <a:rPr lang="en-US" sz="1900" b="1" dirty="0" err="1"/>
              <a:t>sama</a:t>
            </a:r>
            <a:r>
              <a:rPr lang="en-US" sz="1900" b="1" dirty="0"/>
              <a:t>, </a:t>
            </a:r>
            <a:r>
              <a:rPr lang="en-US" sz="1900" b="1" dirty="0" err="1"/>
              <a:t>maka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</a:t>
            </a:r>
            <a:r>
              <a:rPr lang="en-US" sz="1900" b="1" dirty="0" err="1"/>
              <a:t>diberikan</a:t>
            </a:r>
            <a:r>
              <a:rPr lang="en-US" sz="1900" b="1" dirty="0"/>
              <a:t> </a:t>
            </a:r>
            <a:r>
              <a:rPr lang="en-US" sz="1900" b="1" dirty="0" err="1"/>
              <a:t>soal</a:t>
            </a:r>
            <a:r>
              <a:rPr lang="en-US" sz="1900" b="1" dirty="0"/>
              <a:t>, </a:t>
            </a:r>
            <a:r>
              <a:rPr lang="en-US" sz="1900" b="1" dirty="0" err="1"/>
              <a:t>namun</a:t>
            </a:r>
            <a:r>
              <a:rPr lang="en-US" sz="1900" b="1" dirty="0"/>
              <a:t> </a:t>
            </a:r>
            <a:r>
              <a:rPr lang="en-US" sz="1900" b="1" dirty="0" err="1"/>
              <a:t>jika</a:t>
            </a:r>
            <a:r>
              <a:rPr lang="en-US" sz="1900" b="1" dirty="0"/>
              <a:t> </a:t>
            </a:r>
            <a:r>
              <a:rPr lang="en-US" sz="1900" b="1" dirty="0" err="1"/>
              <a:t>belum</a:t>
            </a:r>
            <a:r>
              <a:rPr lang="en-US" sz="1900" b="1" dirty="0"/>
              <a:t> </a:t>
            </a:r>
            <a:r>
              <a:rPr lang="en-US" sz="1900" b="1" dirty="0" err="1"/>
              <a:t>maka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</a:t>
            </a:r>
            <a:r>
              <a:rPr lang="en-US" sz="1900" b="1" dirty="0" err="1"/>
              <a:t>tersebut</a:t>
            </a:r>
            <a:r>
              <a:rPr lang="en-US" sz="1900" b="1" dirty="0"/>
              <a:t> </a:t>
            </a:r>
            <a:r>
              <a:rPr lang="en-US" sz="1900" b="1" dirty="0" err="1"/>
              <a:t>ditutup</a:t>
            </a:r>
            <a:r>
              <a:rPr lang="en-US" sz="1900" b="1" dirty="0"/>
              <a:t> </a:t>
            </a:r>
            <a:r>
              <a:rPr lang="en-US" sz="1900" b="1" dirty="0" err="1"/>
              <a:t>kembali</a:t>
            </a:r>
            <a:r>
              <a:rPr lang="en-US" sz="1900" b="1" dirty="0"/>
              <a:t> </a:t>
            </a:r>
            <a:r>
              <a:rPr lang="en-US" sz="1900" b="1" dirty="0" err="1"/>
              <a:t>dan</a:t>
            </a:r>
            <a:r>
              <a:rPr lang="en-US" sz="1900" b="1" dirty="0"/>
              <a:t> </a:t>
            </a:r>
            <a:r>
              <a:rPr lang="en-US" sz="1900" b="1" dirty="0" err="1"/>
              <a:t>permainan</a:t>
            </a:r>
            <a:r>
              <a:rPr lang="en-US" sz="1900" b="1" dirty="0"/>
              <a:t> </a:t>
            </a:r>
            <a:r>
              <a:rPr lang="en-US" sz="1900" b="1" dirty="0" err="1"/>
              <a:t>berlanjut</a:t>
            </a:r>
            <a:r>
              <a:rPr lang="en-US" sz="1900" b="1" dirty="0"/>
              <a:t> </a:t>
            </a:r>
            <a:r>
              <a:rPr lang="en-US" sz="1900" b="1" dirty="0" err="1"/>
              <a:t>sampai</a:t>
            </a:r>
            <a:r>
              <a:rPr lang="en-US" sz="1900" b="1" dirty="0"/>
              <a:t> </a:t>
            </a:r>
            <a:r>
              <a:rPr lang="en-US" sz="1900" b="1" dirty="0" err="1"/>
              <a:t>mendapatkan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yang </a:t>
            </a:r>
            <a:r>
              <a:rPr lang="en-US" sz="1900" b="1" dirty="0" err="1"/>
              <a:t>sama</a:t>
            </a:r>
            <a:endParaRPr lang="en-ID" sz="1900" b="1" dirty="0"/>
          </a:p>
          <a:p>
            <a:pPr marL="177165" indent="-177165" algn="just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6"/>
            </a:pPr>
            <a:r>
              <a:rPr lang="en-US" sz="1900" b="1" dirty="0" err="1"/>
              <a:t>Dua</a:t>
            </a:r>
            <a:r>
              <a:rPr lang="en-US" sz="1900" b="1" dirty="0"/>
              <a:t> </a:t>
            </a:r>
            <a:r>
              <a:rPr lang="en-US" sz="1900" b="1" dirty="0" err="1"/>
              <a:t>kartu</a:t>
            </a:r>
            <a:r>
              <a:rPr lang="en-US" sz="1900" b="1" dirty="0"/>
              <a:t> yang </a:t>
            </a:r>
            <a:r>
              <a:rPr lang="en-US" sz="1900" b="1" dirty="0" err="1"/>
              <a:t>sama</a:t>
            </a:r>
            <a:r>
              <a:rPr lang="en-US" sz="1900" b="1" dirty="0"/>
              <a:t> </a:t>
            </a:r>
            <a:r>
              <a:rPr lang="en-US" sz="1900" b="1" dirty="0" err="1"/>
              <a:t>dan</a:t>
            </a:r>
            <a:r>
              <a:rPr lang="en-US" sz="1900" b="1" dirty="0"/>
              <a:t> </a:t>
            </a:r>
            <a:r>
              <a:rPr lang="en-US" sz="1900" b="1" dirty="0" err="1"/>
              <a:t>sudah</a:t>
            </a:r>
            <a:r>
              <a:rPr lang="en-US" sz="1900" b="1" dirty="0"/>
              <a:t> </a:t>
            </a:r>
            <a:r>
              <a:rPr lang="en-US" sz="1900" b="1" dirty="0" err="1"/>
              <a:t>terbuka</a:t>
            </a:r>
            <a:r>
              <a:rPr lang="en-US" sz="1900" b="1" dirty="0"/>
              <a:t> </a:t>
            </a:r>
            <a:r>
              <a:rPr lang="en-US" sz="1900" b="1" dirty="0" err="1"/>
              <a:t>dibiarkan</a:t>
            </a:r>
            <a:r>
              <a:rPr lang="en-US" sz="1900" b="1" dirty="0"/>
              <a:t> </a:t>
            </a:r>
            <a:r>
              <a:rPr lang="en-US" sz="1900" b="1" dirty="0" err="1"/>
              <a:t>tetap</a:t>
            </a:r>
            <a:r>
              <a:rPr lang="en-US" sz="1900" b="1" dirty="0"/>
              <a:t> </a:t>
            </a:r>
            <a:r>
              <a:rPr lang="en-US" sz="1900" b="1" dirty="0" err="1"/>
              <a:t>terbuka</a:t>
            </a:r>
            <a:r>
              <a:rPr lang="en-US" sz="1900" b="1" dirty="0"/>
              <a:t>.</a:t>
            </a:r>
            <a:endParaRPr lang="en-ID" sz="1900" b="1" dirty="0"/>
          </a:p>
        </p:txBody>
      </p:sp>
      <p:pic>
        <p:nvPicPr>
          <p:cNvPr id="4" name="Content Placeholder 3" descr="Petunjuk-Teknis-Kategori-PMR-WIRA-Volunteer-Week-7 fix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39478" r="28608" b="15628"/>
          <a:stretch>
            <a:fillRect/>
          </a:stretch>
        </p:blipFill>
        <p:spPr>
          <a:xfrm>
            <a:off x="1" y="796899"/>
            <a:ext cx="4243219" cy="251973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070" y="750165"/>
            <a:ext cx="4557974" cy="4951388"/>
          </a:xfrm>
        </p:spPr>
        <p:txBody>
          <a:bodyPr>
            <a:normAutofit/>
          </a:bodyPr>
          <a:lstStyle/>
          <a:p>
            <a:pPr marL="363855" indent="-36385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k.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peserta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hangus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kartu</a:t>
            </a:r>
            <a:r>
              <a:rPr lang="en-US" sz="2000" b="1" dirty="0"/>
              <a:t> </a:t>
            </a:r>
            <a:r>
              <a:rPr lang="en-US" sz="2000" b="1" dirty="0" err="1"/>
              <a:t>tetap</a:t>
            </a:r>
            <a:r>
              <a:rPr lang="en-US" sz="2000" b="1" dirty="0"/>
              <a:t> </a:t>
            </a:r>
            <a:r>
              <a:rPr lang="en-US" sz="2000" b="1" dirty="0" err="1"/>
              <a:t>terbuka</a:t>
            </a:r>
            <a:r>
              <a:rPr lang="en-US" sz="2000" b="1" dirty="0"/>
              <a:t>.</a:t>
            </a:r>
            <a:endParaRPr lang="en-ID" sz="2000" b="1" dirty="0"/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l.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yang </a:t>
            </a:r>
            <a:r>
              <a:rPr lang="en-US" sz="2000" b="1" dirty="0" err="1"/>
              <a:t>dijawab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benar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mendapatkan</a:t>
            </a:r>
            <a:r>
              <a:rPr lang="en-US" sz="2000" b="1" dirty="0"/>
              <a:t> 10 </a:t>
            </a:r>
            <a:r>
              <a:rPr lang="en-US" sz="2000" b="1" dirty="0" err="1"/>
              <a:t>poin</a:t>
            </a:r>
            <a:r>
              <a:rPr lang="en-US" sz="2000" b="1" dirty="0"/>
              <a:t>, -2 </a:t>
            </a:r>
            <a:r>
              <a:rPr lang="en-US" sz="2000" b="1" dirty="0" err="1"/>
              <a:t>poin</a:t>
            </a:r>
            <a:r>
              <a:rPr lang="en-US" sz="2000" b="1" dirty="0"/>
              <a:t>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jawaban</a:t>
            </a:r>
            <a:r>
              <a:rPr lang="en-US" sz="2000" b="1" dirty="0"/>
              <a:t> </a:t>
            </a:r>
            <a:r>
              <a:rPr lang="en-US" sz="2000" b="1" dirty="0" err="1"/>
              <a:t>salah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0 </a:t>
            </a:r>
            <a:r>
              <a:rPr lang="en-US" sz="2000" b="1" dirty="0" err="1"/>
              <a:t>poin</a:t>
            </a:r>
            <a:r>
              <a:rPr lang="en-US" sz="2000" b="1" dirty="0"/>
              <a:t>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.</a:t>
            </a:r>
            <a:endParaRPr lang="en-ID" sz="2000" b="1" dirty="0"/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m.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dibacakan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juri</a:t>
            </a:r>
            <a:r>
              <a:rPr lang="en-US" sz="2000" b="1" dirty="0"/>
              <a:t> </a:t>
            </a:r>
            <a:r>
              <a:rPr lang="en-US" sz="2000" b="1" dirty="0" err="1"/>
              <a:t>sebanyak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kali.</a:t>
            </a:r>
            <a:endParaRPr lang="en-ID" sz="2000" b="1" dirty="0"/>
          </a:p>
          <a:p>
            <a:pPr marL="363855" indent="-36385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n.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maksimal</a:t>
            </a:r>
            <a:r>
              <a:rPr lang="en-US" sz="2000" b="1" dirty="0"/>
              <a:t> 5 </a:t>
            </a:r>
            <a:r>
              <a:rPr lang="en-US" sz="2000" b="1" dirty="0" err="1"/>
              <a:t>detik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soal</a:t>
            </a:r>
            <a:r>
              <a:rPr lang="en-US" sz="2000" b="1" dirty="0"/>
              <a:t> </a:t>
            </a:r>
            <a:r>
              <a:rPr lang="en-US" sz="2000" b="1" dirty="0" err="1"/>
              <a:t>dibacakan</a:t>
            </a:r>
            <a:r>
              <a:rPr lang="en-US" sz="2000" b="1" dirty="0"/>
              <a:t> </a:t>
            </a:r>
            <a:r>
              <a:rPr lang="en-US" sz="2000" b="1" dirty="0" err="1"/>
              <a:t>oleh</a:t>
            </a:r>
            <a:r>
              <a:rPr lang="en-US" sz="2000" b="1" dirty="0"/>
              <a:t> </a:t>
            </a:r>
            <a:r>
              <a:rPr lang="en-US" sz="2000" b="1" dirty="0" err="1"/>
              <a:t>juri</a:t>
            </a:r>
            <a:r>
              <a:rPr lang="en-US" sz="2000" b="1" dirty="0"/>
              <a:t>.</a:t>
            </a:r>
            <a:endParaRPr lang="en-ID" sz="2000" b="1" dirty="0"/>
          </a:p>
        </p:txBody>
      </p:sp>
      <p:pic>
        <p:nvPicPr>
          <p:cNvPr id="4" name="Content Placeholder 3" descr="Petunjuk-Teknis-Kategori-PMR-WIRA-Volunteer-Week-7 fix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39478" r="28608" b="15628"/>
          <a:stretch>
            <a:fillRect/>
          </a:stretch>
        </p:blipFill>
        <p:spPr>
          <a:xfrm>
            <a:off x="0" y="768330"/>
            <a:ext cx="3982632" cy="2364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01838" y="620688"/>
            <a:ext cx="885828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b="1" dirty="0"/>
              <a:t>	g. Peserta akan mengirimkan bukti pembayaran dalam bentuk 			    foto/scan kepada narahubung pendaftaran. </a:t>
            </a:r>
          </a:p>
          <a:p>
            <a:pPr algn="just">
              <a:lnSpc>
                <a:spcPct val="150000"/>
              </a:lnSpc>
            </a:pPr>
            <a:r>
              <a:rPr lang="id-ID" b="1" dirty="0"/>
              <a:t>	h. Setelah peserta  melakukan pembayaran, akan mendapat undian 			   tema lomba infografis profil PMR dan lomba video kesiapsiagaan 			    bencana untuk kontingen PMR Wira. </a:t>
            </a:r>
          </a:p>
          <a:p>
            <a:pPr algn="just">
              <a:lnSpc>
                <a:spcPct val="150000"/>
              </a:lnSpc>
            </a:pPr>
            <a:r>
              <a:rPr lang="id-ID" b="1" dirty="0"/>
              <a:t>	i. Peserta akan mendapat formulir khusus untuk pengisian data peserta 		   lomba yang didapat setelah melakukan pembayaran. </a:t>
            </a:r>
          </a:p>
          <a:p>
            <a:pPr algn="just">
              <a:lnSpc>
                <a:spcPct val="150000"/>
              </a:lnSpc>
            </a:pPr>
            <a:r>
              <a:rPr lang="en-ID" altLang="id-ID" b="1" dirty="0"/>
              <a:t>	</a:t>
            </a:r>
            <a:r>
              <a:rPr lang="id-ID" b="1" dirty="0"/>
              <a:t>j. Formulir peserta lomba dikumpulkan pada saat Technical Meeting (TM) dalam 	   bentuk hardfile (Print). </a:t>
            </a:r>
          </a:p>
          <a:p>
            <a:pPr algn="just">
              <a:lnSpc>
                <a:spcPct val="150000"/>
              </a:lnSpc>
            </a:pPr>
            <a:endParaRPr lang="id-ID" b="1" dirty="0"/>
          </a:p>
          <a:p>
            <a:pPr algn="just">
              <a:lnSpc>
                <a:spcPct val="150000"/>
              </a:lnSpc>
            </a:pPr>
            <a:endParaRPr lang="id-ID" b="1" dirty="0"/>
          </a:p>
          <a:p>
            <a:pPr algn="just">
              <a:lnSpc>
                <a:spcPct val="150000"/>
              </a:lnSpc>
            </a:pPr>
            <a:endParaRPr lang="id-ID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05" y="1124744"/>
            <a:ext cx="9176656" cy="2284130"/>
          </a:xfrm>
        </p:spPr>
        <p:txBody>
          <a:bodyPr>
            <a:normAutofit fontScale="90000"/>
          </a:bodyPr>
          <a:lstStyle/>
          <a:p>
            <a:pPr>
              <a:spcAft>
                <a:spcPts val="450"/>
              </a:spcAft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PETUNJUK TEKNIS PELAKSANAAN LOMBA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INFOGRAFIS PROFIL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Volunteer Week and Youth Volunteer Competition 7</a:t>
            </a:r>
            <a:b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en-US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7" y="472514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Monotype Corsiva" panose="03010101010201010101" pitchFamily="66" charset="0"/>
              </a:rPr>
              <a:t>Volunteer Week and Youth Volunteer Competition 7</a:t>
            </a:r>
            <a:endParaRPr lang="en-US" sz="2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Surakarta, 1</a:t>
            </a:r>
            <a:r>
              <a:rPr lang="id-ID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84031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253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+mn-lt"/>
              </a:rPr>
              <a:t>LOMBA INFOGRAFIS PROFIL WIRA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3648" y="908720"/>
            <a:ext cx="686144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lomba</a:t>
            </a:r>
            <a:r>
              <a:rPr lang="en-US" sz="1800" b="1" dirty="0"/>
              <a:t> </a:t>
            </a:r>
            <a:r>
              <a:rPr lang="id-ID" sz="1800" b="1" dirty="0"/>
              <a:t>Infografis Profil PMR </a:t>
            </a:r>
            <a:r>
              <a:rPr lang="en-US" sz="1800" b="1" dirty="0" err="1"/>
              <a:t>berjumlah</a:t>
            </a:r>
            <a:r>
              <a:rPr lang="en-US" sz="1800" b="1" dirty="0"/>
              <a:t> 1 orang per </a:t>
            </a:r>
            <a:r>
              <a:rPr lang="en-US" sz="1800" b="1" dirty="0" err="1"/>
              <a:t>kontingen</a:t>
            </a:r>
            <a:r>
              <a:rPr lang="id-ID" sz="1800" b="1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/>
              <a:t>Pengerjaan</a:t>
            </a:r>
            <a:r>
              <a:rPr lang="en-US" sz="1800" b="1" dirty="0"/>
              <a:t> </a:t>
            </a:r>
            <a:r>
              <a:rPr lang="en-US" sz="1800" b="1" dirty="0" err="1"/>
              <a:t>dilakukan</a:t>
            </a:r>
            <a:r>
              <a:rPr lang="en-US" sz="1800" b="1" dirty="0"/>
              <a:t> di </a:t>
            </a:r>
            <a:r>
              <a:rPr lang="en-US" sz="1800" b="1" dirty="0" err="1"/>
              <a:t>Universitas</a:t>
            </a:r>
            <a:r>
              <a:rPr lang="en-US" sz="1800" b="1" dirty="0"/>
              <a:t> </a:t>
            </a:r>
            <a:r>
              <a:rPr lang="en-US" sz="1800" b="1" dirty="0" err="1"/>
              <a:t>Sebelas</a:t>
            </a:r>
            <a:r>
              <a:rPr lang="en-US" sz="1800" b="1" dirty="0"/>
              <a:t> </a:t>
            </a:r>
            <a:r>
              <a:rPr lang="en-US" sz="1800" b="1" dirty="0" err="1"/>
              <a:t>Maret</a:t>
            </a:r>
            <a:r>
              <a:rPr lang="en-US" sz="1800" b="1" dirty="0"/>
              <a:t> </a:t>
            </a:r>
            <a:r>
              <a:rPr lang="en-US" sz="1800" b="1" dirty="0" err="1"/>
              <a:t>menggunakan</a:t>
            </a:r>
            <a:r>
              <a:rPr lang="en-US" sz="1800" b="1" dirty="0"/>
              <a:t> laptop/ </a:t>
            </a:r>
            <a:r>
              <a:rPr lang="en-US" sz="1800" b="1" i="1" dirty="0"/>
              <a:t>netbook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peserta</a:t>
            </a:r>
            <a:r>
              <a:rPr lang="en-US" sz="1800" b="1" dirty="0"/>
              <a:t>.</a:t>
            </a:r>
            <a:endParaRPr lang="id-ID" sz="1800" b="1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/>
              <a:t>Aplikasi</a:t>
            </a:r>
            <a:r>
              <a:rPr lang="en-US" sz="1800" b="1" dirty="0"/>
              <a:t> yang </a:t>
            </a:r>
            <a:r>
              <a:rPr lang="en-US" sz="1800" b="1" dirty="0" err="1"/>
              <a:t>digunakan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Lomba</a:t>
            </a:r>
            <a:r>
              <a:rPr lang="en-US" sz="1800" b="1" dirty="0"/>
              <a:t> </a:t>
            </a:r>
            <a:r>
              <a:rPr lang="id-ID" sz="1800" b="1" dirty="0"/>
              <a:t>Infografis Profil PMR </a:t>
            </a:r>
            <a:r>
              <a:rPr lang="en-US" sz="1800" b="1" dirty="0" err="1"/>
              <a:t>dibebaskan</a:t>
            </a:r>
            <a:r>
              <a:rPr lang="en-US" sz="1800" b="1" dirty="0"/>
              <a:t>.</a:t>
            </a:r>
            <a:endParaRPr lang="id-ID" sz="1800" b="1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/>
              <a:t>Ukuran</a:t>
            </a:r>
            <a:r>
              <a:rPr lang="en-US" sz="1800" b="1" dirty="0"/>
              <a:t> poster 42 cm x 29,7 cm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ukuran</a:t>
            </a:r>
            <a:r>
              <a:rPr lang="en-US" sz="1800" b="1" dirty="0"/>
              <a:t> A3, </a:t>
            </a:r>
            <a:r>
              <a:rPr lang="en-US" sz="1800" b="1" dirty="0" err="1"/>
              <a:t>resolusi</a:t>
            </a:r>
            <a:r>
              <a:rPr lang="en-US" sz="1800" b="1" dirty="0"/>
              <a:t> 300 </a:t>
            </a:r>
            <a:r>
              <a:rPr lang="en-US" sz="1800" b="1" dirty="0" err="1"/>
              <a:t>ppi</a:t>
            </a:r>
            <a:r>
              <a:rPr lang="en-US" sz="1800" b="1" dirty="0"/>
              <a:t>, dan </a:t>
            </a:r>
            <a:r>
              <a:rPr lang="en-US" sz="1800" b="1" dirty="0" err="1"/>
              <a:t>ukuran</a:t>
            </a:r>
            <a:r>
              <a:rPr lang="en-US" sz="1800" b="1" dirty="0"/>
              <a:t> </a:t>
            </a:r>
            <a:r>
              <a:rPr lang="en-US" sz="1800" b="1" dirty="0" err="1"/>
              <a:t>maksimal</a:t>
            </a:r>
            <a:r>
              <a:rPr lang="en-US" sz="1800" b="1" dirty="0"/>
              <a:t> 20 mb </a:t>
            </a:r>
            <a:r>
              <a:rPr lang="en-US" sz="1800" b="1" dirty="0" err="1"/>
              <a:t>serta</a:t>
            </a:r>
            <a:r>
              <a:rPr lang="en-US" sz="1800" b="1" dirty="0"/>
              <a:t> </a:t>
            </a:r>
            <a:r>
              <a:rPr lang="en-US" sz="1800" b="1" dirty="0" err="1"/>
              <a:t>pewarnaan</a:t>
            </a:r>
            <a:r>
              <a:rPr lang="en-US" sz="1800" b="1" dirty="0"/>
              <a:t> </a:t>
            </a:r>
            <a:r>
              <a:rPr lang="en-US" sz="1800" b="1" dirty="0" err="1"/>
              <a:t>bebas</a:t>
            </a:r>
            <a:r>
              <a:rPr lang="en-US" sz="1800" b="1" dirty="0"/>
              <a:t>.</a:t>
            </a:r>
            <a:endParaRPr lang="id-ID" sz="1800" b="1" dirty="0"/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/>
              <a:t>Konten</a:t>
            </a:r>
            <a:r>
              <a:rPr lang="en-US" sz="1800" b="1" dirty="0"/>
              <a:t> dan </a:t>
            </a:r>
            <a:r>
              <a:rPr lang="en-US" sz="1800" b="1" dirty="0" err="1"/>
              <a:t>materi</a:t>
            </a:r>
            <a:r>
              <a:rPr lang="en-US" sz="1800" b="1" dirty="0"/>
              <a:t> </a:t>
            </a:r>
            <a:r>
              <a:rPr lang="en-US" sz="1800" b="1" dirty="0" err="1"/>
              <a:t>sudah</a:t>
            </a:r>
            <a:r>
              <a:rPr lang="en-US" sz="1800" b="1" dirty="0"/>
              <a:t> </a:t>
            </a:r>
            <a:r>
              <a:rPr lang="en-US" sz="1800" b="1" dirty="0" err="1"/>
              <a:t>dipersiapkan</a:t>
            </a:r>
            <a:r>
              <a:rPr lang="en-US" sz="1800" b="1" dirty="0"/>
              <a:t> oleh </a:t>
            </a: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sebelum</a:t>
            </a:r>
            <a:r>
              <a:rPr lang="en-US" sz="1800" b="1" dirty="0"/>
              <a:t> </a:t>
            </a:r>
            <a:r>
              <a:rPr lang="en-US" sz="1800" b="1" dirty="0" err="1"/>
              <a:t>lomba</a:t>
            </a:r>
            <a:r>
              <a:rPr lang="id-ID" sz="1800" b="1" dirty="0"/>
              <a:t> dan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dikirimkan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kepada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panitia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maksimal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Senin</a:t>
            </a:r>
            <a:r>
              <a:rPr lang="id-ID" sz="1800" b="1" dirty="0">
                <a:latin typeface="Calibri (Body)"/>
              </a:rPr>
              <a:t>, 2 </a:t>
            </a:r>
            <a:r>
              <a:rPr lang="id-ID" sz="1800" b="1" dirty="0"/>
              <a:t>Desember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2019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ke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email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>
                <a:hlinkClick r:id="rId2"/>
              </a:rPr>
              <a:t>volunteerweek7@gmail.com</a:t>
            </a:r>
            <a:r>
              <a:rPr lang="id-ID" sz="1800" b="1" i="1" u="sng" dirty="0">
                <a:latin typeface="Calibri (Body)"/>
              </a:rPr>
              <a:t> </a:t>
            </a:r>
            <a:r>
              <a:rPr lang="id-ID" sz="1800" b="1" dirty="0"/>
              <a:t>dengan</a:t>
            </a:r>
            <a:r>
              <a:rPr lang="id-ID" sz="1800" b="1" dirty="0">
                <a:latin typeface="Calibri (Body)"/>
              </a:rPr>
              <a:t> </a:t>
            </a:r>
            <a:r>
              <a:rPr lang="id-ID" sz="1800" b="1" dirty="0"/>
              <a:t>subjek</a:t>
            </a:r>
            <a:r>
              <a:rPr lang="id-ID" sz="1800" b="1" dirty="0">
                <a:latin typeface="Calibri (Body)"/>
              </a:rPr>
              <a:t> (</a:t>
            </a:r>
            <a:r>
              <a:rPr lang="id-ID" sz="1800" b="1" dirty="0"/>
              <a:t>WIRA-NAMA-KONTINGEN</a:t>
            </a:r>
            <a:r>
              <a:rPr lang="id-ID" sz="1800" b="1" dirty="0">
                <a:latin typeface="Calibri (Body)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3274484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692696"/>
            <a:ext cx="69951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 b="1" dirty="0"/>
              <a:t>P</a:t>
            </a:r>
            <a:r>
              <a:rPr lang="id-ID" sz="1800" b="1" dirty="0"/>
              <a:t>eserta tidak diperkenankan mengakses internet (Wifi, modem, dll) selama lomba berlangsung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 b="1" dirty="0" err="1"/>
              <a:t>Pengerjaan</a:t>
            </a:r>
            <a:r>
              <a:rPr lang="en-US" sz="1800" b="1" dirty="0"/>
              <a:t> </a:t>
            </a:r>
            <a:r>
              <a:rPr lang="en-US" sz="1800" b="1" dirty="0" err="1"/>
              <a:t>dilaksanakan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durasi</a:t>
            </a:r>
            <a:r>
              <a:rPr lang="en-US" sz="1800" b="1" dirty="0"/>
              <a:t> </a:t>
            </a:r>
            <a:r>
              <a:rPr lang="en-US" sz="1800" b="1" dirty="0" err="1"/>
              <a:t>waktu</a:t>
            </a:r>
            <a:r>
              <a:rPr lang="en-US" sz="1800" b="1" dirty="0"/>
              <a:t> 4 jam.</a:t>
            </a:r>
            <a:endParaRPr lang="id-ID" sz="1800" b="1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 b="1" dirty="0" err="1"/>
              <a:t>Apabila</a:t>
            </a:r>
            <a:r>
              <a:rPr lang="en-US" sz="1800" b="1" dirty="0"/>
              <a:t> </a:t>
            </a:r>
            <a:r>
              <a:rPr lang="en-US" sz="1800" b="1" dirty="0" err="1"/>
              <a:t>peserta</a:t>
            </a:r>
            <a:r>
              <a:rPr lang="en-US" sz="1800" b="1" dirty="0"/>
              <a:t> </a:t>
            </a:r>
            <a:r>
              <a:rPr lang="en-US" sz="1800" b="1" dirty="0" err="1"/>
              <a:t>datang</a:t>
            </a:r>
            <a:r>
              <a:rPr lang="en-US" sz="1800" b="1" dirty="0"/>
              <a:t> </a:t>
            </a:r>
            <a:r>
              <a:rPr lang="en-US" sz="1800" b="1" dirty="0" err="1"/>
              <a:t>terlambat</a:t>
            </a:r>
            <a:r>
              <a:rPr lang="en-US" sz="1800" b="1" dirty="0"/>
              <a:t>, </a:t>
            </a:r>
            <a:r>
              <a:rPr lang="en-US" sz="1800" b="1" dirty="0" err="1"/>
              <a:t>diperkenankan</a:t>
            </a:r>
            <a:r>
              <a:rPr lang="en-US" sz="1800" b="1" dirty="0"/>
              <a:t> </a:t>
            </a:r>
            <a:r>
              <a:rPr lang="en-US" sz="1800" b="1" dirty="0" err="1"/>
              <a:t>mengikuti</a:t>
            </a:r>
            <a:r>
              <a:rPr lang="en-US" sz="1800" b="1" dirty="0"/>
              <a:t> </a:t>
            </a:r>
            <a:r>
              <a:rPr lang="en-US" sz="1800" b="1" dirty="0" err="1"/>
              <a:t>lomba</a:t>
            </a:r>
            <a:r>
              <a:rPr lang="en-US" sz="1800" b="1" dirty="0"/>
              <a:t>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tetapi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diberikan</a:t>
            </a:r>
            <a:r>
              <a:rPr lang="en-US" sz="1800" b="1" dirty="0"/>
              <a:t> </a:t>
            </a:r>
            <a:r>
              <a:rPr lang="en-US" sz="1800" b="1" dirty="0" err="1"/>
              <a:t>perpanjangan</a:t>
            </a:r>
            <a:r>
              <a:rPr lang="en-US" sz="1800" b="1" dirty="0"/>
              <a:t> </a:t>
            </a:r>
            <a:r>
              <a:rPr lang="en-US" sz="1800" b="1" dirty="0" err="1"/>
              <a:t>waktu</a:t>
            </a:r>
            <a:r>
              <a:rPr lang="en-US" sz="1800" b="1" dirty="0"/>
              <a:t>.</a:t>
            </a:r>
            <a:endParaRPr lang="id-ID" sz="1800" b="1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 b="1" dirty="0" err="1"/>
              <a:t>Tema</a:t>
            </a:r>
            <a:r>
              <a:rPr lang="en-US" sz="1800" b="1" dirty="0"/>
              <a:t> </a:t>
            </a:r>
            <a:r>
              <a:rPr lang="id-ID" sz="1800" b="1" dirty="0"/>
              <a:t>perlombaan : Profil PMR Sekolahku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 b="1" dirty="0" err="1"/>
              <a:t>Infografis</a:t>
            </a:r>
            <a:r>
              <a:rPr lang="en-US" sz="1800" b="1" dirty="0"/>
              <a:t> </a:t>
            </a:r>
            <a:r>
              <a:rPr lang="id-ID" sz="1800" b="1" dirty="0"/>
              <a:t>Profil PMR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boleh</a:t>
            </a:r>
            <a:r>
              <a:rPr lang="en-US" sz="1800" b="1" dirty="0"/>
              <a:t> </a:t>
            </a:r>
            <a:r>
              <a:rPr lang="en-US" sz="1800" b="1" dirty="0" err="1"/>
              <a:t>mengandung</a:t>
            </a:r>
            <a:r>
              <a:rPr lang="en-US" sz="1800" b="1" dirty="0"/>
              <a:t> </a:t>
            </a:r>
            <a:r>
              <a:rPr lang="en-US" sz="1800" b="1" dirty="0" err="1"/>
              <a:t>unsur</a:t>
            </a:r>
            <a:r>
              <a:rPr lang="en-US" sz="1800" b="1" dirty="0"/>
              <a:t> yang </a:t>
            </a:r>
            <a:r>
              <a:rPr lang="en-US" sz="1800" b="1" dirty="0" err="1"/>
              <a:t>bertentangan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peraturan</a:t>
            </a:r>
            <a:r>
              <a:rPr lang="en-US" sz="1800" b="1" dirty="0"/>
              <a:t> </a:t>
            </a:r>
            <a:r>
              <a:rPr lang="en-US" sz="1800" b="1" dirty="0" err="1"/>
              <a:t>perundang-undangan</a:t>
            </a:r>
            <a:r>
              <a:rPr lang="en-US" sz="1800" b="1" dirty="0"/>
              <a:t> yang </a:t>
            </a:r>
            <a:r>
              <a:rPr lang="en-US" sz="1800" b="1" dirty="0" err="1"/>
              <a:t>berlaku</a:t>
            </a:r>
            <a:r>
              <a:rPr lang="en-US" sz="1800" b="1" dirty="0"/>
              <a:t> di Indonesia: </a:t>
            </a:r>
            <a:r>
              <a:rPr lang="en-US" sz="1800" b="1" dirty="0" err="1"/>
              <a:t>Kesusilaan</a:t>
            </a:r>
            <a:r>
              <a:rPr lang="en-US" sz="1800" b="1" dirty="0"/>
              <a:t>, moral, </a:t>
            </a:r>
            <a:r>
              <a:rPr lang="en-US" sz="1800" b="1" dirty="0" err="1"/>
              <a:t>kekerasan</a:t>
            </a:r>
            <a:r>
              <a:rPr lang="en-US" sz="1800" b="1" dirty="0"/>
              <a:t>,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mengandung</a:t>
            </a:r>
            <a:r>
              <a:rPr lang="en-US" sz="1800" b="1" dirty="0"/>
              <a:t> </a:t>
            </a:r>
            <a:r>
              <a:rPr lang="en-US" sz="1800" b="1" dirty="0" err="1"/>
              <a:t>unsur</a:t>
            </a:r>
            <a:r>
              <a:rPr lang="en-US" sz="1800" b="1" dirty="0"/>
              <a:t> </a:t>
            </a:r>
            <a:r>
              <a:rPr lang="en-US" sz="1800" b="1" dirty="0" err="1"/>
              <a:t>pornografi</a:t>
            </a:r>
            <a:r>
              <a:rPr lang="en-US" sz="1800" b="1" dirty="0"/>
              <a:t>, </a:t>
            </a:r>
            <a:r>
              <a:rPr lang="en-US" sz="1800" b="1" dirty="0" err="1"/>
              <a:t>serta</a:t>
            </a:r>
            <a:r>
              <a:rPr lang="en-US" sz="1800" b="1" dirty="0"/>
              <a:t> </a:t>
            </a:r>
            <a:r>
              <a:rPr lang="en-US" sz="1800" b="1" dirty="0" err="1"/>
              <a:t>bertentangan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SARA (</a:t>
            </a:r>
            <a:r>
              <a:rPr lang="en-US" sz="1800" b="1" dirty="0" err="1"/>
              <a:t>Suku</a:t>
            </a:r>
            <a:r>
              <a:rPr lang="en-US" sz="1800" b="1" dirty="0"/>
              <a:t>, Agama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Ras</a:t>
            </a:r>
            <a:r>
              <a:rPr lang="en-US" sz="1800" b="1" dirty="0"/>
              <a:t>).</a:t>
            </a:r>
            <a:endParaRPr lang="id-ID" sz="1800" b="1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3680678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0051" y="620688"/>
            <a:ext cx="732644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11"/>
            </a:pPr>
            <a:r>
              <a:rPr lang="en-US" b="1" dirty="0" err="1"/>
              <a:t>Infografis</a:t>
            </a:r>
            <a:r>
              <a:rPr lang="en-US" b="1" dirty="0"/>
              <a:t> </a:t>
            </a:r>
            <a:r>
              <a:rPr lang="id-ID" b="1" dirty="0"/>
              <a:t>Profil PMR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/>
              <a:t>mengandung</a:t>
            </a:r>
            <a:r>
              <a:rPr lang="en-US" b="1" dirty="0"/>
              <a:t> </a:t>
            </a:r>
            <a:r>
              <a:rPr lang="en-US" b="1" dirty="0" err="1"/>
              <a:t>unsur</a:t>
            </a:r>
            <a:r>
              <a:rPr lang="en-US" b="1" dirty="0"/>
              <a:t> yang </a:t>
            </a:r>
            <a:r>
              <a:rPr lang="en-US" b="1" dirty="0" err="1"/>
              <a:t>bertentangan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dicantumkan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poster.</a:t>
            </a:r>
            <a:endParaRPr lang="id-ID" b="1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11"/>
            </a:pPr>
            <a:r>
              <a:rPr lang="en-US" b="1" dirty="0" err="1"/>
              <a:t>Infografis</a:t>
            </a:r>
            <a:r>
              <a:rPr lang="en-US" b="1" dirty="0"/>
              <a:t> </a:t>
            </a:r>
            <a:r>
              <a:rPr lang="id-ID" b="1" dirty="0"/>
              <a:t>Profil PMR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/>
              <a:t>mengandung</a:t>
            </a:r>
            <a:r>
              <a:rPr lang="en-US" b="1" dirty="0"/>
              <a:t> </a:t>
            </a: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plagiat</a:t>
            </a:r>
            <a:r>
              <a:rPr lang="en-US" b="1" dirty="0"/>
              <a:t>.</a:t>
            </a:r>
            <a:endParaRPr lang="id-ID" b="1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11"/>
            </a:pPr>
            <a:r>
              <a:rPr lang="en-US" b="1" dirty="0" err="1"/>
              <a:t>Pemenang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dibatalkan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dikemudian</a:t>
            </a:r>
            <a:r>
              <a:rPr lang="en-US" b="1" dirty="0"/>
              <a:t>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terbukti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plagiat</a:t>
            </a:r>
            <a:r>
              <a:rPr lang="id-ID" b="1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1"/>
            </a:pPr>
            <a:r>
              <a:rPr lang="en-US" b="1" dirty="0" err="1"/>
              <a:t>Karya</a:t>
            </a:r>
            <a:r>
              <a:rPr lang="en-US" b="1" dirty="0"/>
              <a:t> yang </a:t>
            </a:r>
            <a:r>
              <a:rPr lang="en-US" b="1" dirty="0" err="1"/>
              <a:t>dilombakan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asli</a:t>
            </a:r>
            <a:r>
              <a:rPr lang="en-US" b="1" dirty="0"/>
              <a:t> </a:t>
            </a:r>
            <a:r>
              <a:rPr lang="en-US" b="1" dirty="0" err="1"/>
              <a:t>peserta</a:t>
            </a:r>
            <a:r>
              <a:rPr lang="en-US" b="1" dirty="0"/>
              <a:t> dan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b="1" dirty="0" err="1"/>
              <a:t>pernah</a:t>
            </a:r>
            <a:r>
              <a:rPr lang="en-US" b="1" dirty="0"/>
              <a:t> </a:t>
            </a:r>
            <a:r>
              <a:rPr lang="en-US" b="1" dirty="0" err="1"/>
              <a:t>diikut</a:t>
            </a:r>
            <a:r>
              <a:rPr lang="en-US" b="1" dirty="0"/>
              <a:t> </a:t>
            </a:r>
            <a:r>
              <a:rPr lang="en-US" b="1" dirty="0" err="1"/>
              <a:t>sertakan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dipublikasikan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keperluan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komersil</a:t>
            </a:r>
            <a:r>
              <a:rPr lang="en-US" b="1" dirty="0"/>
              <a:t>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bebas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kontrak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ikatan</a:t>
            </a:r>
            <a:r>
              <a:rPr lang="en-US" b="1" dirty="0"/>
              <a:t> lain.</a:t>
            </a:r>
            <a:endParaRPr lang="id-ID" b="1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11"/>
            </a:pPr>
            <a:r>
              <a:rPr lang="id-ID" b="1" dirty="0"/>
              <a:t>File disimpan dalam bentuk PDF.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1"/>
            </a:pPr>
            <a:r>
              <a:rPr lang="id-ID" b="1" dirty="0"/>
              <a:t>Segala kesalahan teknis akibat kelalaian peserta atau alat milik peserta bukan menjadi tanggung jawab pihak panitia</a:t>
            </a:r>
          </a:p>
        </p:txBody>
      </p:sp>
    </p:spTree>
    <p:extLst>
      <p:ext uri="{BB962C8B-B14F-4D97-AF65-F5344CB8AC3E}">
        <p14:creationId xmlns:p14="http://schemas.microsoft.com/office/powerpoint/2010/main" val="1621142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4027" y="715918"/>
            <a:ext cx="73264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17"/>
            </a:pPr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penilaian</a:t>
            </a:r>
            <a:r>
              <a:rPr lang="en-US" b="1" dirty="0"/>
              <a:t> </a:t>
            </a:r>
            <a:r>
              <a:rPr lang="id-ID" b="1" dirty="0"/>
              <a:t>Poster Profil </a:t>
            </a:r>
            <a:r>
              <a:rPr lang="en-US" b="1" dirty="0" err="1"/>
              <a:t>meliputi</a:t>
            </a:r>
            <a:r>
              <a:rPr lang="en-US" b="1" dirty="0"/>
              <a:t> :</a:t>
            </a:r>
            <a:r>
              <a:rPr lang="id-ID" b="1" dirty="0"/>
              <a:t> </a:t>
            </a:r>
          </a:p>
          <a:p>
            <a:pPr marL="806450" lvl="0" indent="-342900" algn="just">
              <a:buFont typeface="+mj-lt"/>
              <a:buAutoNum type="alphaLcPeriod"/>
            </a:pPr>
            <a:r>
              <a:rPr lang="en-US" b="1" dirty="0"/>
              <a:t>Ide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gagasan</a:t>
            </a:r>
            <a:r>
              <a:rPr lang="en-US" b="1" dirty="0"/>
              <a:t> yang </a:t>
            </a:r>
            <a:r>
              <a:rPr lang="en-US" b="1" dirty="0" err="1"/>
              <a:t>diambil</a:t>
            </a:r>
            <a:r>
              <a:rPr lang="en-US" b="1" dirty="0"/>
              <a:t>,</a:t>
            </a:r>
            <a:endParaRPr lang="id-ID" b="1" dirty="0"/>
          </a:p>
          <a:p>
            <a:pPr marL="806450" lvl="0" indent="-342900" algn="just">
              <a:buFont typeface="+mj-lt"/>
              <a:buAutoNum type="alphaLcPeriod"/>
            </a:pPr>
            <a:r>
              <a:rPr lang="en-US" b="1" dirty="0" err="1"/>
              <a:t>Kesesuaian</a:t>
            </a:r>
            <a:r>
              <a:rPr lang="en-US" b="1" dirty="0"/>
              <a:t> </a:t>
            </a:r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tema</a:t>
            </a:r>
            <a:r>
              <a:rPr lang="en-US" b="1" dirty="0"/>
              <a:t>,</a:t>
            </a:r>
            <a:endParaRPr lang="id-ID" b="1" dirty="0"/>
          </a:p>
          <a:p>
            <a:pPr marL="806450" lvl="0" indent="-342900" algn="just">
              <a:buFont typeface="+mj-lt"/>
              <a:buAutoNum type="alphaLcPeriod"/>
            </a:pPr>
            <a:r>
              <a:rPr lang="en-US" b="1" dirty="0" err="1"/>
              <a:t>Keunikan</a:t>
            </a:r>
            <a:r>
              <a:rPr lang="en-US" b="1" dirty="0"/>
              <a:t> </a:t>
            </a:r>
            <a:r>
              <a:rPr lang="en-US" b="1" dirty="0" err="1"/>
              <a:t>karya</a:t>
            </a:r>
            <a:r>
              <a:rPr lang="id-ID" b="1" dirty="0"/>
              <a:t> </a:t>
            </a:r>
          </a:p>
          <a:p>
            <a:pPr marL="806450" lvl="0" indent="-342900" algn="just">
              <a:buFont typeface="+mj-lt"/>
              <a:buAutoNum type="alphaLcPeriod"/>
            </a:pPr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endParaRPr lang="id-ID" b="1" dirty="0"/>
          </a:p>
          <a:p>
            <a:pPr marL="806450" lvl="0" indent="-342900" algn="just">
              <a:buFont typeface="+mj-lt"/>
              <a:buAutoNum type="alphaLcPeriod"/>
            </a:pPr>
            <a:r>
              <a:rPr lang="en-US" b="1" dirty="0" err="1"/>
              <a:t>Komunikatif</a:t>
            </a:r>
            <a:r>
              <a:rPr lang="en-US" b="1" dirty="0"/>
              <a:t>, </a:t>
            </a:r>
            <a:r>
              <a:rPr lang="en-US" b="1" dirty="0" err="1"/>
              <a:t>informatif</a:t>
            </a:r>
            <a:r>
              <a:rPr lang="en-US" b="1" dirty="0"/>
              <a:t>, dan </a:t>
            </a:r>
            <a:r>
              <a:rPr lang="en-US" b="1" dirty="0" err="1"/>
              <a:t>edukatif</a:t>
            </a:r>
            <a:endParaRPr lang="id-ID" b="1" dirty="0"/>
          </a:p>
          <a:p>
            <a:pPr marL="342900" lvl="0" indent="-342900" algn="just">
              <a:buFont typeface="+mj-lt"/>
              <a:buAutoNum type="arabicPeriod" startAt="18"/>
            </a:pP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dikemudian</a:t>
            </a:r>
            <a:r>
              <a:rPr lang="en-US" b="1" dirty="0"/>
              <a:t>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terdapat</a:t>
            </a:r>
            <a:r>
              <a:rPr lang="en-US" b="1" dirty="0"/>
              <a:t> </a:t>
            </a:r>
            <a:r>
              <a:rPr lang="en-US" b="1" dirty="0" err="1"/>
              <a:t>gugatan</a:t>
            </a:r>
            <a:r>
              <a:rPr lang="en-US" b="1" dirty="0"/>
              <a:t> </a:t>
            </a:r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cipta</a:t>
            </a:r>
            <a:r>
              <a:rPr lang="en-US" b="1" dirty="0"/>
              <a:t>, </a:t>
            </a:r>
            <a:r>
              <a:rPr lang="en-US" b="1" dirty="0" err="1"/>
              <a:t>pihak</a:t>
            </a:r>
            <a:r>
              <a:rPr lang="en-US" b="1" dirty="0"/>
              <a:t> </a:t>
            </a:r>
            <a:r>
              <a:rPr lang="en-US" b="1" dirty="0" err="1"/>
              <a:t>panitia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bertanggungjawab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.</a:t>
            </a:r>
            <a:endParaRPr lang="id-ID" b="1" dirty="0"/>
          </a:p>
          <a:p>
            <a:pPr marL="342900" lvl="0" indent="-342900" algn="just">
              <a:buFont typeface="+mj-lt"/>
              <a:buAutoNum type="arabicPeriod" startAt="18"/>
            </a:pPr>
            <a:r>
              <a:rPr lang="en-US" b="1" dirty="0" err="1"/>
              <a:t>Panitia</a:t>
            </a:r>
            <a:r>
              <a:rPr lang="en-US" b="1" dirty="0"/>
              <a:t> </a:t>
            </a:r>
            <a:r>
              <a:rPr lang="en-US" b="1" dirty="0" err="1"/>
              <a:t>berhak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keperluan</a:t>
            </a:r>
            <a:r>
              <a:rPr lang="en-US" b="1" dirty="0"/>
              <a:t> </a:t>
            </a:r>
            <a:r>
              <a:rPr lang="en-US" b="1" dirty="0" err="1"/>
              <a:t>publikasi</a:t>
            </a:r>
            <a:r>
              <a:rPr lang="en-US" b="1" dirty="0"/>
              <a:t>.</a:t>
            </a:r>
            <a:endParaRPr lang="id-ID" b="1" dirty="0"/>
          </a:p>
          <a:p>
            <a:pPr marL="342900" lvl="0" indent="-342900" algn="just">
              <a:buFont typeface="+mj-lt"/>
              <a:buAutoNum type="arabicPeriod" startAt="18"/>
            </a:pPr>
            <a:r>
              <a:rPr lang="en-US" b="1" dirty="0" err="1"/>
              <a:t>Komplain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dilayani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peserta</a:t>
            </a:r>
            <a:r>
              <a:rPr lang="en-US" b="1" dirty="0"/>
              <a:t> </a:t>
            </a:r>
            <a:r>
              <a:rPr lang="en-US" b="1" dirty="0" err="1"/>
              <a:t>meninggalkan</a:t>
            </a:r>
            <a:r>
              <a:rPr lang="en-US" b="1" dirty="0"/>
              <a:t> area </a:t>
            </a:r>
            <a:r>
              <a:rPr lang="en-US" b="1" dirty="0" err="1"/>
              <a:t>lomba</a:t>
            </a:r>
            <a:r>
              <a:rPr lang="en-US" b="1" dirty="0"/>
              <a:t>.</a:t>
            </a:r>
            <a:endParaRPr lang="id-ID" b="1" dirty="0"/>
          </a:p>
          <a:p>
            <a:pPr marL="342900" lvl="0" indent="-342900" algn="just">
              <a:buFont typeface="+mj-lt"/>
              <a:buAutoNum type="arabicPeriod" startAt="18"/>
            </a:pPr>
            <a:r>
              <a:rPr lang="en-US" b="1" dirty="0" err="1"/>
              <a:t>Segala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kecurangan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pelanggaran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yang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diatur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</a:t>
            </a:r>
            <a:r>
              <a:rPr lang="en-US" b="1" dirty="0" err="1"/>
              <a:t>sanksi</a:t>
            </a:r>
            <a:r>
              <a:rPr lang="en-US" b="1" dirty="0"/>
              <a:t>/</a:t>
            </a:r>
            <a:r>
              <a:rPr lang="en-US" b="1" dirty="0" err="1"/>
              <a:t>diskualifikasi</a:t>
            </a:r>
            <a:r>
              <a:rPr lang="en-US" b="1" dirty="0"/>
              <a:t>.</a:t>
            </a:r>
            <a:endParaRPr lang="id-ID" b="1" dirty="0"/>
          </a:p>
          <a:p>
            <a:pPr marL="342900" lvl="0" indent="-342900" algn="just">
              <a:buFont typeface="+mj-lt"/>
              <a:buAutoNum type="arabicPeriod" startAt="18"/>
            </a:pPr>
            <a:r>
              <a:rPr lang="en-US" b="1" dirty="0"/>
              <a:t>Keputusan </a:t>
            </a:r>
            <a:r>
              <a:rPr lang="en-US" b="1" dirty="0" err="1"/>
              <a:t>juri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diganggu</a:t>
            </a:r>
            <a:r>
              <a:rPr lang="en-US" b="1" dirty="0"/>
              <a:t> </a:t>
            </a:r>
            <a:r>
              <a:rPr lang="en-US" b="1" dirty="0" err="1"/>
              <a:t>gugat</a:t>
            </a:r>
            <a:r>
              <a:rPr lang="en-US" b="1" dirty="0"/>
              <a:t>.</a:t>
            </a:r>
            <a:endParaRPr lang="id-ID" b="1" dirty="0"/>
          </a:p>
          <a:p>
            <a:pPr marL="342900" lvl="0" indent="-342900" algn="just">
              <a:buFont typeface="+mj-lt"/>
              <a:buAutoNum type="arabicPeriod" startAt="18"/>
            </a:pPr>
            <a:r>
              <a:rPr lang="id-ID" b="1" dirty="0"/>
              <a:t>Desain poster wajib mencantumkan logo KSR UNS dan Volunteer Week7 dan akan mempengaruhi penilaian. Boleh menambahkan logo lain selama dua logo wajib dicantumkan. Logo akan dibagikan bersamaan dengan hasil TM.</a:t>
            </a:r>
          </a:p>
        </p:txBody>
      </p:sp>
    </p:spTree>
    <p:extLst>
      <p:ext uri="{BB962C8B-B14F-4D97-AF65-F5344CB8AC3E}">
        <p14:creationId xmlns:p14="http://schemas.microsoft.com/office/powerpoint/2010/main" val="562491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0628" y="1445078"/>
            <a:ext cx="9176656" cy="228413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PETUNJUK TEKNIS PELAKSANAAN LOMBA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KESIAPSIAGAAN BENCANA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Volunteer Week and Youth Volunteer Competition 7</a:t>
            </a:r>
            <a:br>
              <a:rPr lang="en-US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en-US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7" y="472514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Monotype Corsiva" panose="03010101010201010101" pitchFamily="66" charset="0"/>
              </a:rPr>
              <a:t>Volunteer Week and Youth Volunteer Competition 7</a:t>
            </a:r>
            <a:endParaRPr lang="en-US" sz="2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Surakarta, 13-15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454521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254" y="476672"/>
            <a:ext cx="9173253" cy="576064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+mn-lt"/>
              </a:rPr>
              <a:t>LOMBA VIDEO KESIAPSIAGAAN BENCANA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1196752"/>
            <a:ext cx="68614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V</a:t>
            </a:r>
            <a:r>
              <a:rPr lang="id-ID" sz="1800" b="1" dirty="0"/>
              <a:t>ideo dibuat oleh peserta dalam bentuk video edukatif kepada masyarakat mengenai kesiapsiagaan bencana.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D</a:t>
            </a:r>
            <a:r>
              <a:rPr lang="id-ID" sz="1800" b="1" dirty="0"/>
              <a:t>urasi video minimal 5 menit dan maksimal 7 menit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P</a:t>
            </a:r>
            <a:r>
              <a:rPr lang="id-ID" sz="1800" b="1" dirty="0"/>
              <a:t>embuatan video dapat berupa drama dengan orang asli yang berperan di dalamnya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J</a:t>
            </a:r>
            <a:r>
              <a:rPr lang="id-ID" sz="1800" b="1" dirty="0"/>
              <a:t>enis kamera bebas dan video memiliki resolusi tinggi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V</a:t>
            </a:r>
            <a:r>
              <a:rPr lang="id-ID" sz="1800" b="1" dirty="0"/>
              <a:t>ideo diunggah di Youtube dengan format judul [VOLUNTEER WEEK 7] JUDUL VIDEO_NAMA KONTINGEN dengan mencantumkan tagar #kesiapsiagaanbencana #volunteerweek7 pada </a:t>
            </a:r>
            <a:r>
              <a:rPr lang="id-ID" sz="1800" b="1" i="1" dirty="0"/>
              <a:t>tags box Youtube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1490153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7704" y="1031767"/>
            <a:ext cx="685110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 b="1" dirty="0"/>
              <a:t>P</a:t>
            </a:r>
            <a:r>
              <a:rPr lang="id-ID" sz="1800" b="1" dirty="0"/>
              <a:t>eserta mengirimkan tautan video melalui email </a:t>
            </a:r>
            <a:r>
              <a:rPr lang="id-ID" sz="1800" b="1" i="1" u="sng" dirty="0">
                <a:hlinkClick r:id="rId2"/>
              </a:rPr>
              <a:t>volunteerweek7@gmail.com</a:t>
            </a:r>
            <a:r>
              <a:rPr lang="id-ID" sz="1800" b="1" dirty="0"/>
              <a:t> paling lambat tanggal 10 Desember 2019 pukul 23.59 WIB dengan menyertakan judul deskripsi singkat dan identitas kontingen pada subjek email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id-ID" sz="1800" b="1" dirty="0"/>
              <a:t>Tema perlombaan video kesia</a:t>
            </a:r>
            <a:r>
              <a:rPr lang="en-US" sz="1800" b="1" dirty="0"/>
              <a:t>p</a:t>
            </a:r>
            <a:r>
              <a:rPr lang="id-ID" sz="1800" b="1" dirty="0"/>
              <a:t>siagaan bencana berupa:</a:t>
            </a:r>
          </a:p>
          <a:p>
            <a:pPr lvl="1" indent="-342900" algn="just">
              <a:buFont typeface="+mj-lt"/>
              <a:buAutoNum type="arabicParenR"/>
            </a:pPr>
            <a:r>
              <a:rPr lang="id-ID" sz="1800" b="1" dirty="0"/>
              <a:t>Bencana Banjir</a:t>
            </a:r>
          </a:p>
          <a:p>
            <a:pPr lvl="1" indent="-342900" algn="just">
              <a:buFont typeface="+mj-lt"/>
              <a:buAutoNum type="arabicParenR"/>
            </a:pPr>
            <a:r>
              <a:rPr lang="id-ID" sz="1800" b="1" dirty="0"/>
              <a:t>Bencana Putin Beliung</a:t>
            </a:r>
          </a:p>
          <a:p>
            <a:pPr lvl="1" indent="-342900" algn="just">
              <a:buFont typeface="+mj-lt"/>
              <a:buAutoNum type="arabicParenR"/>
            </a:pPr>
            <a:r>
              <a:rPr lang="id-ID" sz="1800" b="1" dirty="0"/>
              <a:t>Bencana Tanah Longsor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sz="1800" b="1" dirty="0"/>
              <a:t>T</a:t>
            </a:r>
            <a:r>
              <a:rPr lang="id-ID" sz="1800" b="1" dirty="0"/>
              <a:t>ema video ditentukan berdasarkan urutan konfirmasi pembayaran dan akan diberitahukan oleh narahubung</a:t>
            </a:r>
          </a:p>
        </p:txBody>
      </p:sp>
    </p:spTree>
    <p:extLst>
      <p:ext uri="{BB962C8B-B14F-4D97-AF65-F5344CB8AC3E}">
        <p14:creationId xmlns:p14="http://schemas.microsoft.com/office/powerpoint/2010/main" val="5528448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9672" y="720028"/>
            <a:ext cx="7416824" cy="522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en-US" sz="1800" b="1" dirty="0"/>
              <a:t>V</a:t>
            </a:r>
            <a:r>
              <a:rPr lang="id-ID" sz="1800" b="1" dirty="0"/>
              <a:t>ideo dapat menggambarkan isi dan makna dari tema yang ditentukan dan dibuat dengan menggunakan Bahasa Indonesia yang baik dan benar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id-ID" sz="1800" b="1" dirty="0"/>
              <a:t>Judul video bebas sesuai dengan tema yang diambil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n-US" sz="1800" b="1" dirty="0"/>
              <a:t>A</a:t>
            </a:r>
            <a:r>
              <a:rPr lang="id-ID" sz="1800" b="1" dirty="0"/>
              <a:t>spek penilaian Video Kesiapsiagaan Bencana meliputi: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id-ID" sz="1800" b="1" dirty="0"/>
              <a:t>Ide atau gagasan yang diambil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id-ID" sz="1800" b="1" dirty="0"/>
              <a:t>Kesesuaian video dengan tema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id-ID" sz="1800" b="1" dirty="0"/>
              <a:t>Inovasi dan kreativitas video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id-ID" sz="1800" b="1" dirty="0"/>
              <a:t>Komposisi video</a:t>
            </a: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id-ID" sz="1800" b="1" dirty="0"/>
              <a:t>Komunikatif, informatif, edukatif dan provokatif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id-ID" sz="1800" b="1" dirty="0"/>
              <a:t>Terdapat juara favorit untuk video dengan jumlah likes terbanyak. Dengan batasan likes sampai tanggal 14 Desember 2019 pukul 23.59 WIB.</a:t>
            </a:r>
          </a:p>
          <a:p>
            <a:pPr algn="just">
              <a:buFont typeface="+mj-lt"/>
              <a:buAutoNum type="arabicPeriod" startAt="9"/>
            </a:pPr>
            <a:r>
              <a:rPr lang="id-ID" sz="1800" b="1" dirty="0"/>
              <a:t>Video edukatif tidak boleh mengandung unsur pelagiat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id-ID" sz="1800" b="1" dirty="0"/>
              <a:t>Pemenang bisa dibatalkan jika kemudian hari terbukti melakukan pelagiat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2769924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41376" y="848783"/>
            <a:ext cx="6851104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15"/>
            </a:pPr>
            <a:r>
              <a:rPr lang="en-US" sz="1800" b="1" dirty="0"/>
              <a:t>V</a:t>
            </a:r>
            <a:r>
              <a:rPr lang="id-ID" sz="1800" b="1" dirty="0"/>
              <a:t>ideo edukatif yang dilombakan merupakan karya asli peserta, seseuai dengan tema dan belumpernah diikutsertakan atau dipublikasikan untuk keperluan yang bersifat komersil serta harus bebas dari setiap kontrak atau ikatan lain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5"/>
            </a:pPr>
            <a:r>
              <a:rPr lang="id-ID" sz="1800" b="1" dirty="0"/>
              <a:t>Penggunaan materi pendukung (</a:t>
            </a:r>
            <a:r>
              <a:rPr lang="id-ID" sz="1800" b="1" i="1" dirty="0"/>
              <a:t>footage</a:t>
            </a:r>
            <a:r>
              <a:rPr lang="id-ID" sz="1800" b="1" dirty="0"/>
              <a:t>, musik, potongan gambar) dari pihak ketiga adalah tanggung jawab peserta. Penggunaan materi pendukung secara Cuma-Cuma (</a:t>
            </a:r>
            <a:r>
              <a:rPr lang="id-ID" sz="1800" b="1" i="1" dirty="0"/>
              <a:t>free to use)</a:t>
            </a:r>
            <a:r>
              <a:rPr lang="id-ID" sz="1800" b="1" dirty="0"/>
              <a:t> harus mencantumkan </a:t>
            </a:r>
            <a:r>
              <a:rPr lang="id-ID" sz="1800" b="1" i="1" dirty="0"/>
              <a:t>credit title </a:t>
            </a:r>
            <a:r>
              <a:rPr lang="id-ID" sz="1800" b="1" dirty="0"/>
              <a:t>berupa keterangan pada </a:t>
            </a:r>
            <a:r>
              <a:rPr lang="id-ID" sz="1800" b="1" i="1" dirty="0"/>
              <a:t>caption </a:t>
            </a:r>
            <a:r>
              <a:rPr lang="id-ID" sz="1800" b="1" dirty="0"/>
              <a:t>. Contoh : </a:t>
            </a:r>
            <a:r>
              <a:rPr lang="id-ID" sz="1800" b="1" i="1" dirty="0"/>
              <a:t>courtesy of youtube.com/ksruns</a:t>
            </a:r>
            <a:endParaRPr lang="id-ID" sz="1800" b="1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5"/>
            </a:pPr>
            <a:r>
              <a:rPr lang="en-US" sz="1800" b="1" dirty="0"/>
              <a:t>A</a:t>
            </a:r>
            <a:r>
              <a:rPr lang="id-ID" sz="1800" b="1" dirty="0"/>
              <a:t>pabila kemudian hari terdapat gugatan hak cipta, pihak panitia tidak bertanggung jawab atas hal tersebut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5"/>
            </a:pP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281171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79053" y="592937"/>
            <a:ext cx="8858312" cy="650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id-ID" sz="2000" b="1" dirty="0"/>
              <a:t>	</a:t>
            </a:r>
            <a:r>
              <a:rPr lang="id-ID" sz="2000" b="1" u="sng" dirty="0"/>
              <a:t>Registrasi ulang untuk PMR WIRA </a:t>
            </a:r>
          </a:p>
          <a:p>
            <a:pPr algn="just">
              <a:lnSpc>
                <a:spcPct val="150000"/>
              </a:lnSpc>
            </a:pPr>
            <a:r>
              <a:rPr lang="id-ID" sz="2000" b="1" dirty="0"/>
              <a:t>	Dilakukan pada hari Jumat, 13 Desember 2019 di Student Center UNS. 	Syarat-syarat registrasi sebagai berikut: </a:t>
            </a:r>
          </a:p>
          <a:p>
            <a:pPr algn="just">
              <a:lnSpc>
                <a:spcPct val="150000"/>
              </a:lnSpc>
            </a:pPr>
            <a:r>
              <a:rPr lang="id-ID" sz="2000" b="1" dirty="0"/>
              <a:t>	a. Formulir   pendaftaran yang telah diisi </a:t>
            </a:r>
          </a:p>
          <a:p>
            <a:pPr algn="just">
              <a:lnSpc>
                <a:spcPct val="150000"/>
              </a:lnSpc>
            </a:pPr>
            <a:r>
              <a:rPr lang="id-ID" sz="2000" b="1" dirty="0"/>
              <a:t>	b.</a:t>
            </a:r>
            <a:r>
              <a:rPr lang="id-ID" sz="2000" b="1" dirty="0">
                <a:sym typeface="+mn-ea"/>
              </a:rPr>
              <a:t>Kartu pelajar SMA untuk kategori Wira </a:t>
            </a:r>
            <a:endParaRPr lang="id-ID" sz="2000" b="1" dirty="0"/>
          </a:p>
          <a:p>
            <a:pPr algn="just">
              <a:lnSpc>
                <a:spcPct val="150000"/>
              </a:lnSpc>
            </a:pPr>
            <a:r>
              <a:rPr lang="id-ID" sz="2000" b="1" dirty="0"/>
              <a:t>	c. </a:t>
            </a:r>
            <a:r>
              <a:rPr lang="id-ID" sz="2000" b="1" dirty="0">
                <a:sym typeface="+mn-ea"/>
              </a:rPr>
              <a:t>Fotokopi Kartu Tanda Anggota PMR/surat keterangan kepala sekolah 	sebagai anggota PMR</a:t>
            </a:r>
            <a:endParaRPr lang="id-ID" sz="2000" b="1" dirty="0"/>
          </a:p>
          <a:p>
            <a:pPr algn="just">
              <a:lnSpc>
                <a:spcPct val="150000"/>
              </a:lnSpc>
            </a:pPr>
            <a:r>
              <a:rPr lang="id-ID" sz="2000" b="1" dirty="0"/>
              <a:t>	d. </a:t>
            </a:r>
            <a:r>
              <a:rPr lang="id-ID" sz="2000" b="1" dirty="0">
                <a:sym typeface="+mn-ea"/>
              </a:rPr>
              <a:t>Foto berwarna peserta 3x4 (3 buah)</a:t>
            </a:r>
            <a:endParaRPr lang="id-ID" sz="2000" b="1" dirty="0"/>
          </a:p>
          <a:p>
            <a:pPr>
              <a:lnSpc>
                <a:spcPct val="150000"/>
              </a:lnSpc>
            </a:pPr>
            <a:r>
              <a:rPr lang="id-ID" sz="2000" b="1" dirty="0"/>
              <a:t>	e. Surat tugas dari kepala sekolah untuk PMR </a:t>
            </a:r>
          </a:p>
          <a:p>
            <a:pPr>
              <a:lnSpc>
                <a:spcPct val="150000"/>
              </a:lnSpc>
            </a:pPr>
            <a:r>
              <a:rPr lang="id-ID" sz="2000" b="1" dirty="0"/>
              <a:t>	f. Bukti  pembayaran asli</a:t>
            </a:r>
          </a:p>
          <a:p>
            <a:pPr>
              <a:lnSpc>
                <a:spcPct val="150000"/>
              </a:lnSpc>
            </a:pPr>
            <a:endParaRPr lang="id-ID" sz="2000" b="1" dirty="0"/>
          </a:p>
          <a:p>
            <a:pPr>
              <a:lnSpc>
                <a:spcPct val="150000"/>
              </a:lnSpc>
            </a:pPr>
            <a:endParaRPr lang="id-ID" sz="2000" b="1" dirty="0"/>
          </a:p>
          <a:p>
            <a:pPr>
              <a:lnSpc>
                <a:spcPct val="150000"/>
              </a:lnSpc>
            </a:pPr>
            <a:endParaRPr lang="id-ID" sz="2000" b="1" dirty="0"/>
          </a:p>
          <a:p>
            <a:pPr>
              <a:lnSpc>
                <a:spcPct val="150000"/>
              </a:lnSpc>
            </a:pPr>
            <a:endParaRPr lang="id-ID" sz="20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1340768"/>
            <a:ext cx="6851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18"/>
            </a:pPr>
            <a:r>
              <a:rPr lang="en-US" sz="1800" b="1" dirty="0"/>
              <a:t>P</a:t>
            </a:r>
            <a:r>
              <a:rPr lang="id-ID" sz="1800" b="1" dirty="0"/>
              <a:t>anitia berhak menggunakan karya untuk keperluan publikasi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8"/>
            </a:pPr>
            <a:r>
              <a:rPr lang="id-ID" sz="1800" b="1" dirty="0"/>
              <a:t>Segala bentuk kecurangan atau pelanggaran terhadap ketentuan yang telah diatur akan mendapatkan sanksi/diskualifikasi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8"/>
            </a:pPr>
            <a:r>
              <a:rPr lang="en-US" sz="1800" b="1" dirty="0"/>
              <a:t>K</a:t>
            </a:r>
            <a:r>
              <a:rPr lang="id-ID" sz="1800" b="1" dirty="0"/>
              <a:t>eputusan juri tidak dapat diganggu gugat</a:t>
            </a:r>
          </a:p>
          <a:p>
            <a:pPr lvl="0" algn="just">
              <a:lnSpc>
                <a:spcPct val="150000"/>
              </a:lnSpc>
              <a:buFont typeface="+mj-lt"/>
              <a:buAutoNum type="arabicPeriod" startAt="18"/>
            </a:pPr>
            <a:r>
              <a:rPr lang="id-ID" sz="1800" b="1" dirty="0"/>
              <a:t>Video wajib mencantumkan logo KSR UNS dan Volunteer Week7 dan akan mempengaruhi penilaian. Boleh menambahkan logo lain selama dua logo wajib dicantumkan. Logo akan dibagikan bersamaan dengan hasil TM.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d-ID" sz="1800" b="1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18"/>
            </a:pP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2091306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073629" cy="504056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+mn-lt"/>
              </a:rPr>
              <a:t>Daftar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Pembagian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Tema</a:t>
            </a:r>
            <a:r>
              <a:rPr lang="en-US" sz="2800" b="1" dirty="0">
                <a:latin typeface="+mn-lt"/>
              </a:rPr>
              <a:t> </a:t>
            </a:r>
            <a:r>
              <a:rPr lang="id-ID" sz="2800" b="1" dirty="0">
                <a:latin typeface="+mn-lt"/>
              </a:rPr>
              <a:t>Video Kesiapsiagaan Bencana </a:t>
            </a:r>
            <a:r>
              <a:rPr lang="en-US" sz="2800" b="1" dirty="0">
                <a:latin typeface="+mn-lt"/>
              </a:rPr>
              <a:t>PMR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956945"/>
              </p:ext>
            </p:extLst>
          </p:nvPr>
        </p:nvGraphicFramePr>
        <p:xfrm>
          <a:off x="1475656" y="1124744"/>
          <a:ext cx="7453064" cy="43774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4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dirty="0">
                          <a:effectLst/>
                        </a:rPr>
                        <a:t>SMAN</a:t>
                      </a:r>
                      <a:r>
                        <a:rPr lang="en-US" sz="1800" b="0" baseline="0" dirty="0">
                          <a:effectLst/>
                        </a:rPr>
                        <a:t> 2 PUWOKERTO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>
                          <a:effectLst/>
                        </a:rPr>
                        <a:t>Bencana</a:t>
                      </a:r>
                      <a:r>
                        <a:rPr lang="en-US" sz="1800" b="0" kern="1200" dirty="0">
                          <a:effectLst/>
                        </a:rPr>
                        <a:t> </a:t>
                      </a:r>
                      <a:r>
                        <a:rPr lang="en-US" sz="1800" b="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effectLst/>
                        </a:rPr>
                        <a:t>SMAIT IHSANUL FIKRI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effectLst/>
                        </a:rPr>
                        <a:t>SMA MUHAMMADIYAH</a:t>
                      </a:r>
                      <a:r>
                        <a:rPr lang="en-US" sz="1800" baseline="0" dirty="0">
                          <a:effectLst/>
                        </a:rPr>
                        <a:t> 1 YOGYAKARTA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effectLst/>
                        </a:rPr>
                        <a:t>SMAN 1 YOGYAKARTA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effectLst/>
                        </a:rPr>
                        <a:t>SMAN 1 SUKOHARJO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effectLst/>
                        </a:rPr>
                        <a:t>SMA 1 AL ISLAM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effectLst/>
                        </a:rPr>
                        <a:t>SMA 1 KLEGO BOYOLALI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dirty="0">
                          <a:effectLst/>
                        </a:rPr>
                        <a:t>SMAN</a:t>
                      </a:r>
                      <a:r>
                        <a:rPr lang="en-US" sz="1800" baseline="0" dirty="0">
                          <a:effectLst/>
                        </a:rPr>
                        <a:t> 3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699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055238"/>
              </p:ext>
            </p:extLst>
          </p:nvPr>
        </p:nvGraphicFramePr>
        <p:xfrm>
          <a:off x="1547664" y="1052736"/>
          <a:ext cx="7488832" cy="44644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89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dirty="0">
                          <a:effectLst/>
                        </a:rPr>
                        <a:t>SMK NURUL UMMAH LAMONGAN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 err="1">
                          <a:effectLst/>
                        </a:rPr>
                        <a:t>Bencana</a:t>
                      </a:r>
                      <a:r>
                        <a:rPr lang="en-US" sz="1800" b="0" kern="1200" dirty="0">
                          <a:effectLst/>
                        </a:rPr>
                        <a:t> </a:t>
                      </a:r>
                      <a:r>
                        <a:rPr lang="en-US" sz="1800" b="0" kern="1200" dirty="0" err="1">
                          <a:effectLst/>
                        </a:rPr>
                        <a:t>Banjir</a:t>
                      </a:r>
                      <a:endParaRPr lang="en-US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 MUHAMMADIYAH 1 NGANJUK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96 JAKARTA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5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SMK IT SMART  INFORMATIKA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 ABBS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SMKN 1 KEDAWUNG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</a:rPr>
                        <a:t>Bencana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Banjir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rtl="0" fontAlgn="b"/>
                      <a:r>
                        <a:rPr lang="id-ID" sz="1800" b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SMKN</a:t>
                      </a:r>
                      <a:r>
                        <a:rPr lang="id-ID" sz="1800" b="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BULUKERTO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Bencana</a:t>
                      </a:r>
                      <a:r>
                        <a:rPr lang="id-ID" sz="1800" baseline="0" dirty="0"/>
                        <a:t> Banjir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72603" y="548680"/>
            <a:ext cx="907362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+mn-lt"/>
              </a:rPr>
              <a:t>Daftar Pembagian Tema </a:t>
            </a:r>
            <a:r>
              <a:rPr lang="id-ID" sz="2800" b="1">
                <a:latin typeface="+mn-lt"/>
              </a:rPr>
              <a:t>Video Kesiapsiagaan Bencana </a:t>
            </a:r>
            <a:r>
              <a:rPr lang="en-US" sz="2800" b="1">
                <a:latin typeface="+mn-lt"/>
              </a:rPr>
              <a:t>PMR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606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84344"/>
              </p:ext>
            </p:extLst>
          </p:nvPr>
        </p:nvGraphicFramePr>
        <p:xfrm>
          <a:off x="1187624" y="1052736"/>
          <a:ext cx="7776864" cy="45365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77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</a:rPr>
                        <a:t>SMKN 2 DEPOK SLEMAN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effectLst/>
                        </a:rPr>
                        <a:t>Bencana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Puting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Beliung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</a:rPr>
                        <a:t>MA NU BANAT KUDUS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effectLst/>
                        </a:rPr>
                        <a:t>Bencana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Puting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Beliung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KARANGKOBAR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 MTA SURAKARTA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SMK KESEHATAN DONOHUDAN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NGEMPLAK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SRAGEN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id-ID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SMAN</a:t>
                      </a:r>
                      <a:r>
                        <a:rPr lang="id-ID" sz="1800" b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PACITAN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+mn-lt"/>
                        </a:rPr>
                        <a:t>BencanaPuting</a:t>
                      </a:r>
                      <a:r>
                        <a:rPr lang="id-ID" sz="1800" baseline="0" dirty="0">
                          <a:latin typeface="+mn-lt"/>
                        </a:rPr>
                        <a:t> 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2603" y="548680"/>
            <a:ext cx="9073629" cy="504056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+mn-lt"/>
              </a:rPr>
              <a:t>Daftar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Pembagian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Tema</a:t>
            </a:r>
            <a:r>
              <a:rPr lang="en-US" sz="2800" b="1" dirty="0">
                <a:latin typeface="+mn-lt"/>
              </a:rPr>
              <a:t> </a:t>
            </a:r>
            <a:r>
              <a:rPr lang="id-ID" sz="2800" b="1" dirty="0">
                <a:latin typeface="+mn-lt"/>
              </a:rPr>
              <a:t>Video Kesiapsiagaan Bencana </a:t>
            </a:r>
            <a:r>
              <a:rPr lang="en-US" sz="2800" b="1" dirty="0">
                <a:latin typeface="+mn-lt"/>
              </a:rPr>
              <a:t>PMR</a:t>
            </a:r>
          </a:p>
        </p:txBody>
      </p:sp>
    </p:spTree>
    <p:extLst>
      <p:ext uri="{BB962C8B-B14F-4D97-AF65-F5344CB8AC3E}">
        <p14:creationId xmlns:p14="http://schemas.microsoft.com/office/powerpoint/2010/main" val="1907462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444044"/>
              </p:ext>
            </p:extLst>
          </p:nvPr>
        </p:nvGraphicFramePr>
        <p:xfrm>
          <a:off x="1475655" y="1124744"/>
          <a:ext cx="7245535" cy="45365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4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</a:rPr>
                        <a:t>SMA MUHAMMADIYAH 1 JOMBANG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effectLst/>
                        </a:rPr>
                        <a:t>Bencana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Puting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Beliung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2 KEDIRI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SMAN 1 PURWOKERTO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SMAN 1 ANDONG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7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SMAN 1 JATIPURO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4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SMK SAKTI GEMOLONG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Bencana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Puting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rtl="0" fontAlgn="b"/>
                      <a:r>
                        <a:rPr lang="id-ID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</a:t>
                      </a:r>
                      <a:r>
                        <a:rPr lang="id-ID" sz="1800" b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 AZHAR SYIFA BUDI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id-ID" sz="1800" dirty="0">
                          <a:latin typeface="+mn-lt"/>
                        </a:rPr>
                        <a:t>Bencana</a:t>
                      </a:r>
                      <a:r>
                        <a:rPr lang="id-ID" sz="1800" baseline="0" dirty="0">
                          <a:latin typeface="+mn-lt"/>
                        </a:rPr>
                        <a:t> Puting Beliung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72603" y="548680"/>
            <a:ext cx="907362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+mn-lt"/>
              </a:rPr>
              <a:t>Daftar Pembagian Tema </a:t>
            </a:r>
            <a:r>
              <a:rPr lang="id-ID" sz="2800" b="1">
                <a:latin typeface="+mn-lt"/>
              </a:rPr>
              <a:t>Video Kesiapsiagaan Bencana </a:t>
            </a:r>
            <a:r>
              <a:rPr lang="en-US" sz="2800" b="1">
                <a:latin typeface="+mn-lt"/>
              </a:rPr>
              <a:t>PMR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2387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848503"/>
              </p:ext>
            </p:extLst>
          </p:nvPr>
        </p:nvGraphicFramePr>
        <p:xfrm>
          <a:off x="1475656" y="1124744"/>
          <a:ext cx="7488831" cy="43924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</a:rPr>
                        <a:t>SMK IBU KARTINI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effectLst/>
                        </a:rPr>
                        <a:t>Bencana</a:t>
                      </a:r>
                      <a:r>
                        <a:rPr lang="en-US" b="0" dirty="0">
                          <a:effectLst/>
                        </a:rPr>
                        <a:t> Tanah </a:t>
                      </a:r>
                      <a:r>
                        <a:rPr lang="en-US" b="0" dirty="0" err="1">
                          <a:effectLst/>
                        </a:rPr>
                        <a:t>Longsor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SMK N 2 CILACAP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Bencana</a:t>
                      </a:r>
                      <a:r>
                        <a:rPr lang="en-US" dirty="0">
                          <a:effectLst/>
                        </a:rPr>
                        <a:t> Tanah </a:t>
                      </a:r>
                      <a:r>
                        <a:rPr lang="en-US" dirty="0" err="1">
                          <a:effectLst/>
                        </a:rPr>
                        <a:t>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KOTA MUNGKID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SMK BATIK 2 SURAKARTA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SMK MUHAMMADIYAH 4 BOYOLALI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 N 1 KARTASURA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KEBAKRAMAT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GEMOLONG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Bencana</a:t>
                      </a:r>
                      <a:r>
                        <a:rPr lang="en-US" dirty="0">
                          <a:effectLst/>
                        </a:rPr>
                        <a:t> Tanah </a:t>
                      </a:r>
                      <a:r>
                        <a:rPr lang="en-US" dirty="0" err="1">
                          <a:effectLst/>
                        </a:rPr>
                        <a:t>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2603" y="548680"/>
            <a:ext cx="9073629" cy="504056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+mn-lt"/>
              </a:rPr>
              <a:t>Daftar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Pembagian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Tema</a:t>
            </a:r>
            <a:r>
              <a:rPr lang="en-US" sz="2800" b="1" dirty="0">
                <a:latin typeface="+mn-lt"/>
              </a:rPr>
              <a:t> </a:t>
            </a:r>
            <a:r>
              <a:rPr lang="id-ID" sz="2800" b="1" dirty="0">
                <a:latin typeface="+mn-lt"/>
              </a:rPr>
              <a:t>Video Kesiapsiagaan Bencana </a:t>
            </a:r>
            <a:r>
              <a:rPr lang="en-US" sz="2800" b="1" dirty="0">
                <a:latin typeface="+mn-lt"/>
              </a:rPr>
              <a:t>PMR</a:t>
            </a:r>
          </a:p>
        </p:txBody>
      </p:sp>
    </p:spTree>
    <p:extLst>
      <p:ext uri="{BB962C8B-B14F-4D97-AF65-F5344CB8AC3E}">
        <p14:creationId xmlns:p14="http://schemas.microsoft.com/office/powerpoint/2010/main" val="1080672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74"/>
            <a:ext cx="9212782" cy="685802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092468"/>
              </p:ext>
            </p:extLst>
          </p:nvPr>
        </p:nvGraphicFramePr>
        <p:xfrm>
          <a:off x="1547664" y="1124744"/>
          <a:ext cx="7416824" cy="48729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effectLst/>
                        </a:rPr>
                        <a:t>MAN SIDOARJO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effectLst/>
                        </a:rPr>
                        <a:t>Bencana</a:t>
                      </a:r>
                      <a:r>
                        <a:rPr lang="en-US" b="0" dirty="0">
                          <a:effectLst/>
                        </a:rPr>
                        <a:t> Tanah </a:t>
                      </a:r>
                      <a:r>
                        <a:rPr lang="en-US" b="0" dirty="0" err="1">
                          <a:effectLst/>
                        </a:rPr>
                        <a:t>Longsor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GEGER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MA MUALLIMIN MUHAMMADIYAH YOGYAKARTA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3 BOYOLALI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 INSAN CENDIKIA SURAKARTA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2 SOLO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 N 1 AMPEL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Bencana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SMAN 1 WONOSARI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Bencana</a:t>
                      </a:r>
                      <a:r>
                        <a:rPr lang="en-US" dirty="0">
                          <a:effectLst/>
                        </a:rPr>
                        <a:t> Tanah </a:t>
                      </a:r>
                      <a:r>
                        <a:rPr lang="en-US" dirty="0" err="1">
                          <a:effectLst/>
                        </a:rPr>
                        <a:t>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SMA PRADITA DIRGANTARA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effectLst/>
                        </a:rPr>
                        <a:t>Bencana</a:t>
                      </a:r>
                      <a:r>
                        <a:rPr lang="en-US" dirty="0">
                          <a:effectLst/>
                        </a:rPr>
                        <a:t> Tanah </a:t>
                      </a:r>
                      <a:r>
                        <a:rPr lang="en-US" dirty="0" err="1">
                          <a:effectLst/>
                        </a:rPr>
                        <a:t>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"/>
                      <a:r>
                        <a:rPr lang="id-ID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SMA</a:t>
                      </a:r>
                      <a:r>
                        <a:rPr lang="id-ID" sz="1800" b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PRADITA DIRGANTARA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>
                          <a:latin typeface="+mn-lt"/>
                        </a:rPr>
                        <a:t>Bencana</a:t>
                      </a:r>
                      <a:r>
                        <a:rPr lang="id-ID" sz="1800" baseline="0" dirty="0">
                          <a:latin typeface="+mn-lt"/>
                        </a:rPr>
                        <a:t> Tanah Longsor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2603" y="548680"/>
            <a:ext cx="9073629" cy="504056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+mn-lt"/>
              </a:rPr>
              <a:t>Daftar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Pembagian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Tema</a:t>
            </a:r>
            <a:r>
              <a:rPr lang="en-US" sz="2800" b="1" dirty="0">
                <a:latin typeface="+mn-lt"/>
              </a:rPr>
              <a:t> </a:t>
            </a:r>
            <a:r>
              <a:rPr lang="id-ID" sz="2800" b="1" dirty="0">
                <a:latin typeface="+mn-lt"/>
              </a:rPr>
              <a:t>Video Kesiapsiagaan Bencana </a:t>
            </a:r>
            <a:r>
              <a:rPr lang="en-US" sz="2800" b="1" dirty="0">
                <a:latin typeface="+mn-lt"/>
              </a:rPr>
              <a:t>PMR</a:t>
            </a:r>
          </a:p>
        </p:txBody>
      </p:sp>
    </p:spTree>
    <p:extLst>
      <p:ext uri="{BB962C8B-B14F-4D97-AF65-F5344CB8AC3E}">
        <p14:creationId xmlns:p14="http://schemas.microsoft.com/office/powerpoint/2010/main" val="20873737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13017"/>
            <a:ext cx="6858000" cy="961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FORKOM PMR WIRA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Week 7</a:t>
            </a:r>
          </a:p>
        </p:txBody>
      </p:sp>
    </p:spTree>
    <p:extLst>
      <p:ext uri="{BB962C8B-B14F-4D97-AF65-F5344CB8AC3E}">
        <p14:creationId xmlns:p14="http://schemas.microsoft.com/office/powerpoint/2010/main" val="260515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80357"/>
              </p:ext>
            </p:extLst>
          </p:nvPr>
        </p:nvGraphicFramePr>
        <p:xfrm>
          <a:off x="785786" y="1142984"/>
          <a:ext cx="8072494" cy="426706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SEKOLAH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CP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Hasna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96 JAKARTA BARAT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0858-5549-2768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KARANGKOBAR BANJARNEGARA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Fasya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MUH 1 JOMBANG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0858-4243-2757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MUH 1 NGANJUK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MAN 1 SIDOHARJO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Arika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SMKN 2 CILACAP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0857-1785-7010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PURWOKERTO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2 PURWOKERTO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42976" y="785794"/>
            <a:ext cx="6643710" cy="413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Pembagian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</a:p>
        </p:txBody>
      </p:sp>
    </p:spTree>
    <p:extLst>
      <p:ext uri="{BB962C8B-B14F-4D97-AF65-F5344CB8AC3E}">
        <p14:creationId xmlns:p14="http://schemas.microsoft.com/office/powerpoint/2010/main" val="3382183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57668"/>
            <a:ext cx="6858000" cy="556536"/>
          </a:xfrm>
        </p:spPr>
        <p:txBody>
          <a:bodyPr>
            <a:no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14775"/>
              </p:ext>
            </p:extLst>
          </p:nvPr>
        </p:nvGraphicFramePr>
        <p:xfrm>
          <a:off x="1857356" y="571481"/>
          <a:ext cx="7286644" cy="570609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5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SEKOLAH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CP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Uut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SMK NURUL UMMAH LAMONGAN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0821-3325-5423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2 KEDIRI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GEGER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Ina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SMKN 2 DEPOK SLEMAN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0896-0358-5381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YOGYAKARTA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 MUALLIMIN YOGYAKARTA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Rofiah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SMK IBU KARTINI SEMARANG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0857-2843-9377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KOTA MUNGKID MAGELANG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SMAIT IHSANUL FIKRI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8640"/>
            <a:ext cx="8229600" cy="4525963"/>
          </a:xfrm>
        </p:spPr>
        <p:txBody>
          <a:bodyPr>
            <a:normAutofit fontScale="92500"/>
          </a:bodyPr>
          <a:lstStyle/>
          <a:p>
            <a:pPr marL="914400" lvl="2" indent="0">
              <a:lnSpc>
                <a:spcPct val="150000"/>
              </a:lnSpc>
              <a:buNone/>
            </a:pPr>
            <a:r>
              <a:rPr lang="id-ID" sz="4300" b="1" u="sng" dirty="0"/>
              <a:t>Kontribusi Peserta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200" b="1" dirty="0"/>
              <a:t>PMR Wira </a:t>
            </a:r>
          </a:p>
          <a:p>
            <a:pPr>
              <a:lnSpc>
                <a:spcPct val="150000"/>
              </a:lnSpc>
            </a:pPr>
            <a:r>
              <a:rPr lang="id-ID" sz="2200" b="1" dirty="0"/>
              <a:t>Paket 1 Rp 750.000,- Fasilitas: - (Makan 6x untuk peserta dan 1 orang official (Jumat malam, Sabtu 3x, Minggu 2x) ,Sertifikat Peserta ,Co-Card Peserta dan 1 Official, Seminar Kit Peserta , Souvenir Kontingen)</a:t>
            </a:r>
          </a:p>
          <a:p>
            <a:pPr>
              <a:lnSpc>
                <a:spcPct val="150000"/>
              </a:lnSpc>
            </a:pPr>
            <a:r>
              <a:rPr lang="id-ID" sz="2200" b="1" dirty="0"/>
              <a:t>Paket </a:t>
            </a:r>
            <a:r>
              <a:rPr lang="en-ID" altLang="id-ID" sz="2200" b="1" dirty="0"/>
              <a:t>2</a:t>
            </a:r>
            <a:r>
              <a:rPr lang="id-ID" sz="2200" b="1" dirty="0"/>
              <a:t> Rp 400.000,- Fasilitas: - Makan 2x untuk peserta (Sabtu Pagi dan Siang) ,Sertifikat Peserta , Co-Card Peserta dan 1 Official, Seminar Kit Peserta, Souvenir Kontingen</a:t>
            </a:r>
          </a:p>
          <a:p>
            <a:pPr marL="0" indent="0">
              <a:lnSpc>
                <a:spcPct val="150000"/>
              </a:lnSpc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62917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57668"/>
            <a:ext cx="6858000" cy="556536"/>
          </a:xfrm>
        </p:spPr>
        <p:txBody>
          <a:bodyPr>
            <a:no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65158"/>
              </p:ext>
            </p:extLst>
          </p:nvPr>
        </p:nvGraphicFramePr>
        <p:xfrm>
          <a:off x="1959964" y="571480"/>
          <a:ext cx="7184036" cy="44985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SEKOLAH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CP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Tiwi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 NU BANAT KUDUS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0857-2724-9273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MUH 1 YOGYAKARTA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PACITAN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Nur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ANDONG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0838-3887-8343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AMPEL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 KLATEN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Yoga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SMK SAKTI GEMOLONG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0878-2028-7356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SMKN 1 KEDAWUNG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854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86291"/>
              </p:ext>
            </p:extLst>
          </p:nvPr>
        </p:nvGraphicFramePr>
        <p:xfrm>
          <a:off x="1971207" y="500042"/>
          <a:ext cx="7172793" cy="45385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6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SEKOLAH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CP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Muna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SMKN 1 JATIPURO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0852-5828-8946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SMK MUH 4 BOYOLALI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Miftah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SMAN 1  AMPEL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0856-4119-2866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BULUKERTO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Mega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SRAGEN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0838-6637-8096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SUKOHARJO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Wina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KEBAKKRAMAT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0812-2643-9292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4 SURAKARTA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98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57668"/>
            <a:ext cx="6858000" cy="556536"/>
          </a:xfrm>
        </p:spPr>
        <p:txBody>
          <a:bodyPr>
            <a:no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61123"/>
              </p:ext>
            </p:extLst>
          </p:nvPr>
        </p:nvGraphicFramePr>
        <p:xfrm>
          <a:off x="1971206" y="571480"/>
          <a:ext cx="7172794" cy="560397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SEKOLAH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CP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Muji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SMAN 1 WONOSARI KLATEN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0858-8235-4494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NGEMPLAK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Andri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SMK IT SMART INFORMATIKA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0852-2569-3181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KLEGO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Bondan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GEMOLONG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0858-4233-2379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3 BOYOLALI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Nida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MTA SURAKARTA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0882-2899-6735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KARTASURA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0526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57668"/>
            <a:ext cx="6858000" cy="556536"/>
          </a:xfrm>
        </p:spPr>
        <p:txBody>
          <a:bodyPr>
            <a:no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07778"/>
              </p:ext>
            </p:extLst>
          </p:nvPr>
        </p:nvGraphicFramePr>
        <p:xfrm>
          <a:off x="1857325" y="571480"/>
          <a:ext cx="7286675" cy="507209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7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NAMA </a:t>
                      </a:r>
                      <a:r>
                        <a:rPr lang="id-ID" sz="2400" u="none" strike="noStrike" dirty="0">
                          <a:effectLst/>
                        </a:rPr>
                        <a:t>  </a:t>
                      </a:r>
                      <a:r>
                        <a:rPr lang="en-US" sz="2400" u="none" strike="noStrike" dirty="0">
                          <a:effectLst/>
                        </a:rPr>
                        <a:t>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SEKOLAH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CP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Vinka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u="none" strike="noStrike" dirty="0">
                          <a:effectLst/>
                        </a:rPr>
                        <a:t>SMA AL ISLAM 1 SURAKARTA</a:t>
                      </a:r>
                      <a:endParaRPr lang="sv-S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u="none" strike="noStrike" dirty="0">
                          <a:effectLst/>
                        </a:rPr>
                        <a:t>0877-1928-0841</a:t>
                      </a:r>
                      <a:endParaRPr lang="sv-S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SMK BATIK 2 SURAKARTA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Sekar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SMAN 3 SURAKARTA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0888-4136-645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AL ABIDDIN SURAKARTA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Alfia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SMK KESEHATAN DONOHUDAN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0815-4827-3602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7 SURAKARTA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Adelia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INSAN CENDEKIA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0853-9205-3094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PRADITA DIRGANTARA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33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57668"/>
            <a:ext cx="6858000" cy="556536"/>
          </a:xfrm>
        </p:spPr>
        <p:txBody>
          <a:bodyPr>
            <a:no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33060"/>
              </p:ext>
            </p:extLst>
          </p:nvPr>
        </p:nvGraphicFramePr>
        <p:xfrm>
          <a:off x="1993691" y="571480"/>
          <a:ext cx="7150309" cy="290615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NAMA SEKOLAH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CP LO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Aulia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2 SURAKARTA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0857-4709-2748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SMAN 1 SURAKARTA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Raisa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SMA 5 SURAKARTA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0812-2986-2239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 dirty="0">
                          <a:effectLst/>
                        </a:rPr>
                        <a:t>SMA AL AZHAR SYIFA BUDI SURAKARTA</a:t>
                      </a:r>
                      <a:endParaRPr lang="it-IT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5347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Kasih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8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23528" y="714356"/>
            <a:ext cx="832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latin typeface="Adobe Garamond Pro Bold" panose="02020702060506020403" pitchFamily="18" charset="0"/>
                <a:sym typeface="Arial" panose="020B0604020202020204" pitchFamily="34" charset="0"/>
              </a:rPr>
              <a:t>PELAKSANAAN KEGIATAN VW </a:t>
            </a:r>
            <a:r>
              <a:rPr lang="id-ID" altLang="en-US" sz="4000" b="1" dirty="0">
                <a:latin typeface="Adobe Garamond Pro Bold" panose="02020702060506020403" pitchFamily="18" charset="0"/>
                <a:sym typeface="Arial" panose="020B0604020202020204" pitchFamily="34" charset="0"/>
              </a:rPr>
              <a:t>7</a:t>
            </a:r>
            <a:r>
              <a:rPr lang="en-US" altLang="zh-CN" sz="4000" b="1" dirty="0">
                <a:latin typeface="Adobe Garamond Pro Bold" panose="02020702060506020403" pitchFamily="18" charset="0"/>
              </a:rPr>
              <a:t> </a:t>
            </a:r>
            <a:endParaRPr lang="en-US" sz="4000" b="1" dirty="0">
              <a:latin typeface="Adobe Garamond Pro Bold" panose="020207020605060204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1487588"/>
            <a:ext cx="821537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000" b="1" dirty="0" err="1">
                <a:sym typeface="Arial" panose="020B0604020202020204" pitchFamily="34" charset="0"/>
              </a:rPr>
              <a:t>Hari</a:t>
            </a:r>
            <a:r>
              <a:rPr lang="en-US" altLang="en-US" sz="2000" b="1" dirty="0">
                <a:sym typeface="Arial" panose="020B0604020202020204" pitchFamily="34" charset="0"/>
              </a:rPr>
              <a:t>	</a:t>
            </a:r>
            <a:r>
              <a:rPr lang="id-ID" altLang="en-US" sz="2000" b="1" dirty="0">
                <a:sym typeface="Arial" panose="020B0604020202020204" pitchFamily="34" charset="0"/>
              </a:rPr>
              <a:t>	 </a:t>
            </a:r>
            <a:r>
              <a:rPr lang="en-US" altLang="en-US" sz="2000" b="1" dirty="0">
                <a:sym typeface="Arial" panose="020B0604020202020204" pitchFamily="34" charset="0"/>
              </a:rPr>
              <a:t> : </a:t>
            </a:r>
            <a:r>
              <a:rPr lang="id-ID" altLang="en-US" sz="2000" b="1" dirty="0">
                <a:sym typeface="Arial" panose="020B0604020202020204" pitchFamily="34" charset="0"/>
              </a:rPr>
              <a:t>Jumat</a:t>
            </a:r>
            <a:r>
              <a:rPr lang="en-US" altLang="en-US" sz="2000" b="1" dirty="0">
                <a:sym typeface="Arial" panose="020B0604020202020204" pitchFamily="34" charset="0"/>
              </a:rPr>
              <a:t> – </a:t>
            </a:r>
            <a:r>
              <a:rPr lang="en-US" altLang="en-US" sz="2000" b="1" dirty="0" err="1">
                <a:sym typeface="Arial" panose="020B0604020202020204" pitchFamily="34" charset="0"/>
              </a:rPr>
              <a:t>Minggu</a:t>
            </a:r>
            <a:r>
              <a:rPr lang="en-US" altLang="en-US" sz="2000" b="1" dirty="0">
                <a:sym typeface="Arial" panose="020B0604020202020204" pitchFamily="34" charset="0"/>
              </a:rPr>
              <a:t> </a:t>
            </a:r>
            <a:endParaRPr lang="en-US" altLang="en-US" sz="2000" b="1" dirty="0"/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000" b="1" dirty="0" err="1">
                <a:sym typeface="Arial" panose="020B0604020202020204" pitchFamily="34" charset="0"/>
              </a:rPr>
              <a:t>Tanggal</a:t>
            </a:r>
            <a:r>
              <a:rPr lang="en-US" altLang="en-US" sz="2000" b="1" dirty="0">
                <a:sym typeface="Arial" panose="020B0604020202020204" pitchFamily="34" charset="0"/>
              </a:rPr>
              <a:t>	</a:t>
            </a:r>
            <a:r>
              <a:rPr lang="id-ID" altLang="en-US" sz="2000" b="1" dirty="0">
                <a:sym typeface="Arial" panose="020B0604020202020204" pitchFamily="34" charset="0"/>
              </a:rPr>
              <a:t>	</a:t>
            </a:r>
            <a:r>
              <a:rPr lang="en-US" altLang="en-US" sz="2000" b="1" dirty="0">
                <a:sym typeface="Arial" panose="020B0604020202020204" pitchFamily="34" charset="0"/>
              </a:rPr>
              <a:t>  : </a:t>
            </a:r>
            <a:r>
              <a:rPr lang="id-ID" altLang="en-US" sz="2000" b="1" dirty="0">
                <a:sym typeface="Arial" panose="020B0604020202020204" pitchFamily="34" charset="0"/>
              </a:rPr>
              <a:t>13-15 Desember 2019</a:t>
            </a:r>
            <a:endParaRPr lang="en-US" altLang="en-US" sz="2000" b="1" dirty="0"/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000" b="1" dirty="0" err="1">
                <a:sym typeface="Arial" panose="020B0604020202020204" pitchFamily="34" charset="0"/>
              </a:rPr>
              <a:t>Tempat</a:t>
            </a:r>
            <a:r>
              <a:rPr lang="en-US" altLang="en-US" sz="2000" b="1" dirty="0">
                <a:sym typeface="Arial" panose="020B0604020202020204" pitchFamily="34" charset="0"/>
              </a:rPr>
              <a:t>	</a:t>
            </a:r>
            <a:r>
              <a:rPr lang="id-ID" altLang="en-US" sz="2000" b="1" dirty="0">
                <a:sym typeface="Arial" panose="020B0604020202020204" pitchFamily="34" charset="0"/>
              </a:rPr>
              <a:t>	</a:t>
            </a:r>
            <a:r>
              <a:rPr lang="en-US" altLang="en-US" sz="2000" b="1" dirty="0">
                <a:sym typeface="Arial" panose="020B0604020202020204" pitchFamily="34" charset="0"/>
              </a:rPr>
              <a:t>  : </a:t>
            </a:r>
            <a:r>
              <a:rPr lang="en-US" altLang="en-US" sz="2000" b="1" dirty="0" err="1">
                <a:sym typeface="Arial" panose="020B0604020202020204" pitchFamily="34" charset="0"/>
              </a:rPr>
              <a:t>Gedung</a:t>
            </a:r>
            <a:r>
              <a:rPr lang="en-US" altLang="en-US" sz="2000" b="1" dirty="0">
                <a:sym typeface="Arial" panose="020B0604020202020204" pitchFamily="34" charset="0"/>
              </a:rPr>
              <a:t> FKIP </a:t>
            </a:r>
            <a:r>
              <a:rPr lang="en-US" altLang="en-US" sz="2000" b="1" dirty="0" err="1">
                <a:sym typeface="Arial" panose="020B0604020202020204" pitchFamily="34" charset="0"/>
              </a:rPr>
              <a:t>Kampus</a:t>
            </a:r>
            <a:r>
              <a:rPr lang="en-US" altLang="en-US" sz="2000" b="1" dirty="0">
                <a:sym typeface="Arial" panose="020B0604020202020204" pitchFamily="34" charset="0"/>
              </a:rPr>
              <a:t> UNS </a:t>
            </a:r>
            <a:endParaRPr lang="en-US" altLang="en-US" sz="2000" b="1" dirty="0"/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000" b="1" dirty="0" err="1">
                <a:sym typeface="Arial" panose="020B0604020202020204" pitchFamily="34" charset="0"/>
              </a:rPr>
              <a:t>Tempat</a:t>
            </a:r>
            <a:r>
              <a:rPr lang="en-US" altLang="en-US" sz="2000" b="1" dirty="0">
                <a:sym typeface="Arial" panose="020B0604020202020204" pitchFamily="34" charset="0"/>
              </a:rPr>
              <a:t> </a:t>
            </a:r>
            <a:r>
              <a:rPr lang="en-US" altLang="en-US" sz="2000" b="1" dirty="0" err="1">
                <a:sym typeface="Arial" panose="020B0604020202020204" pitchFamily="34" charset="0"/>
              </a:rPr>
              <a:t>menginap</a:t>
            </a:r>
            <a:r>
              <a:rPr lang="en-US" altLang="en-US" sz="2000" b="1" dirty="0">
                <a:sym typeface="Arial" panose="020B0604020202020204" pitchFamily="34" charset="0"/>
              </a:rPr>
              <a:t> : </a:t>
            </a:r>
            <a:r>
              <a:rPr lang="en-US" altLang="en-US" sz="2000" b="1" dirty="0" err="1">
                <a:sym typeface="Arial" panose="020B0604020202020204" pitchFamily="34" charset="0"/>
              </a:rPr>
              <a:t>Gedung</a:t>
            </a:r>
            <a:r>
              <a:rPr lang="en-US" altLang="en-US" sz="2000" b="1" dirty="0">
                <a:sym typeface="Arial" panose="020B0604020202020204" pitchFamily="34" charset="0"/>
              </a:rPr>
              <a:t> F</a:t>
            </a:r>
            <a:r>
              <a:rPr lang="id-ID" altLang="en-US" sz="2000" b="1" dirty="0">
                <a:sym typeface="Arial" panose="020B0604020202020204" pitchFamily="34" charset="0"/>
              </a:rPr>
              <a:t>KIP UNS</a:t>
            </a:r>
            <a:endParaRPr lang="en-US" altLang="en-US" sz="2000" b="1" dirty="0"/>
          </a:p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500034" y="779702"/>
            <a:ext cx="8643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  <a:p>
            <a:pPr algn="ctr"/>
            <a:endParaRPr lang="id-ID" altLang="zh-CN" sz="4000" b="1" dirty="0"/>
          </a:p>
        </p:txBody>
      </p:sp>
      <p:sp>
        <p:nvSpPr>
          <p:cNvPr id="1048588" name="Rectangle 5"/>
          <p:cNvSpPr/>
          <p:nvPr/>
        </p:nvSpPr>
        <p:spPr>
          <a:xfrm>
            <a:off x="1071538" y="2071678"/>
            <a:ext cx="731888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85918" y="1214422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357290" y="714356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/>
              <a:t> 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301136"/>
            <a:ext cx="881957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altLang="en-US" sz="4000" b="1" dirty="0"/>
              <a:t>PERATURAN UMUM VW </a:t>
            </a:r>
            <a:r>
              <a:rPr lang="en-ID" altLang="id-ID" sz="4000" b="1" dirty="0"/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3" y="1214422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d-ID" b="1" dirty="0"/>
              <a:t>KEWAJIBAN :</a:t>
            </a:r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b="1" dirty="0"/>
              <a:t>Peserta diwajibkan untuk mengikuti seluruh rangkaian acara Volunteer Weeks and Youth Volunteer Competition </a:t>
            </a:r>
            <a:r>
              <a:rPr lang="en-US" b="1" dirty="0"/>
              <a:t>VI</a:t>
            </a:r>
            <a:r>
              <a:rPr lang="id-ID" b="1" dirty="0"/>
              <a:t>I (VW 7) dan wajib menginap dari hari Jumat, 13 Desember 2019.</a:t>
            </a:r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b="1" dirty="0"/>
              <a:t>Peserta diwajibkan untuk selalu menjaga kebersihan, ketertiban, keamanan dan kenyamanan selama rangkaian acara berlangsung.</a:t>
            </a:r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b="1" dirty="0"/>
              <a:t>Setiap tim diwajibkan membawa minimal </a:t>
            </a:r>
            <a:r>
              <a:rPr lang="id-ID" b="1" u="sng" dirty="0"/>
              <a:t>tiga trash bag</a:t>
            </a:r>
            <a:r>
              <a:rPr lang="id-ID" b="1" dirty="0"/>
              <a:t> dan tiap orang diwajibkan membawa </a:t>
            </a:r>
            <a:r>
              <a:rPr lang="id-ID" b="1" u="sng" dirty="0"/>
              <a:t>payung atau jas hujan</a:t>
            </a:r>
            <a:r>
              <a:rPr lang="id-ID" b="1" dirty="0"/>
              <a:t>.</a:t>
            </a:r>
            <a:endParaRPr lang="id-ID" b="1" dirty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lphaUcPeriod"/>
              <a:defRPr/>
            </a:pPr>
            <a:r>
              <a:rPr lang="id-ID" b="1" dirty="0"/>
              <a:t>Peserta datang tepat waktu dan segera melakukan daftar ulang sesuai waktu yang telah ditentukan panitia.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5747</Words>
  <Application>Microsoft Office PowerPoint</Application>
  <PresentationFormat>On-screen Show (4:3)</PresentationFormat>
  <Paragraphs>941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Adobe Garamond Pro Bold</vt:lpstr>
      <vt:lpstr>Arial</vt:lpstr>
      <vt:lpstr>Calibri</vt:lpstr>
      <vt:lpstr>Calibri (Body)</vt:lpstr>
      <vt:lpstr>Monotype Corsiva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KETENTUAN UMUM VW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PETUNJUK TEKNIS PELAKSANAAN LOMBA  PERTOLONGAN PERTAMA Volunteer Week and Youth Volunteer Competition 7 </vt:lpstr>
      <vt:lpstr>LOMBA PERTOLONGAN PERTAMA WIRA</vt:lpstr>
      <vt:lpstr>PRAKTIK</vt:lpstr>
      <vt:lpstr>TERTULIS</vt:lpstr>
      <vt:lpstr>PETUNJUK TEKNIS PELAKSANAAN LOMBA  PERAWATAN KELUARGA Volunteer Week and Youth Volunteer Competition 7 </vt:lpstr>
      <vt:lpstr>PERAWATAN KELUARGA</vt:lpstr>
      <vt:lpstr>PowerPoint Presentation</vt:lpstr>
      <vt:lpstr>PowerPoint Presentation</vt:lpstr>
      <vt:lpstr>PETUNJUK TEKNIS PELAKSANAAN LOMBA  TRAVELLING Volunteer Week and Youth Volunteer Competition 7</vt:lpstr>
      <vt:lpstr>PowerPoint Presentation</vt:lpstr>
      <vt:lpstr>PowerPoint Presentation</vt:lpstr>
      <vt:lpstr>POS 1 : Pos Sejarah Gerakan (25%)</vt:lpstr>
      <vt:lpstr>PowerPoint Presentation</vt:lpstr>
      <vt:lpstr>PowerPoint Presentation</vt:lpstr>
      <vt:lpstr>POS 2 : Pos PMI (15%)</vt:lpstr>
      <vt:lpstr>PowerPoint Presentation</vt:lpstr>
      <vt:lpstr>POS 3 : Pos Hukum Humaniter Internasional (30%)</vt:lpstr>
      <vt:lpstr>PowerPoint Presentation</vt:lpstr>
      <vt:lpstr>POS 4 : Ayo Siaga Bencana (15%)</vt:lpstr>
      <vt:lpstr>PowerPoint Presentation</vt:lpstr>
      <vt:lpstr>POS 4 : Donor Darah (15%)</vt:lpstr>
      <vt:lpstr>PowerPoint Presentation</vt:lpstr>
      <vt:lpstr>PowerPoint Presentation</vt:lpstr>
      <vt:lpstr>PETUNJUK TEKNIS PELAKSANAAN LOMBA  INFOGRAFIS PROFIL PMR Volunteer Week and Youth Volunteer Competition 7 </vt:lpstr>
      <vt:lpstr>LOMBA INFOGRAFIS PROFIL WIRA</vt:lpstr>
      <vt:lpstr>PowerPoint Presentation</vt:lpstr>
      <vt:lpstr>PowerPoint Presentation</vt:lpstr>
      <vt:lpstr>PowerPoint Presentation</vt:lpstr>
      <vt:lpstr>PETUNJUK TEKNIS PELAKSANAAN LOMBA  VIDEO KESIAPSIAGAAN BENCANA Volunteer Week and Youth Volunteer Competition 7 </vt:lpstr>
      <vt:lpstr>LOMBA VIDEO KESIAPSIAGAAN BENCANA</vt:lpstr>
      <vt:lpstr>PowerPoint Presentation</vt:lpstr>
      <vt:lpstr>PowerPoint Presentation</vt:lpstr>
      <vt:lpstr>PowerPoint Presentation</vt:lpstr>
      <vt:lpstr>PowerPoint Presentation</vt:lpstr>
      <vt:lpstr>Daftar Pembagian Tema Video Kesiapsiagaan Bencana PMR</vt:lpstr>
      <vt:lpstr>PowerPoint Presentation</vt:lpstr>
      <vt:lpstr>Daftar Pembagian Tema Video Kesiapsiagaan Bencana PMR</vt:lpstr>
      <vt:lpstr>PowerPoint Presentation</vt:lpstr>
      <vt:lpstr>Daftar Pembagian Tema Video Kesiapsiagaan Bencana PMR</vt:lpstr>
      <vt:lpstr>Daftar Pembagian Tema Video Kesiapsiagaan Bencana PMR</vt:lpstr>
      <vt:lpstr>LO FORKOM PMR WIRA Volunteer Week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T0SHIBA</dc:creator>
  <cp:lastModifiedBy>KSR PMI Unit UNS</cp:lastModifiedBy>
  <cp:revision>38</cp:revision>
  <dcterms:created xsi:type="dcterms:W3CDTF">2019-10-23T16:34:00Z</dcterms:created>
  <dcterms:modified xsi:type="dcterms:W3CDTF">2019-11-25T13:36:04Z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